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1" r:id="rId4"/>
    <p:sldId id="260" r:id="rId5"/>
  </p:sldIdLst>
  <p:sldSz cx="9144000" cy="6858000" type="screen4x3"/>
  <p:notesSz cx="9928225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7E1B2-DBD7-45C8-AE93-9C80112BA598}" type="datetimeFigureOut">
              <a:rPr lang="fr-FR" smtClean="0"/>
              <a:t>11/09/2013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0E95-EE7C-4835-8F9B-D0396B5E8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28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C2FF-0B50-433E-BB1A-F52BB0185E07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92CE-EF33-44EA-8BBB-689834071B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88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6280" y="980728"/>
            <a:ext cx="3814192" cy="216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D34E23-048F-4ACE-AB38-E019FB7A5FD0}" type="datetimeFigureOut">
              <a:rPr lang="fr-BE" smtClean="0"/>
              <a:pPr/>
              <a:t>11/09/2013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83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24736" cy="57606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23728" y="6376243"/>
            <a:ext cx="1629544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01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07704" y="6376243"/>
            <a:ext cx="1773560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11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7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4E23-048F-4ACE-AB38-E019FB7A5FD0}" type="datetimeFigureOut">
              <a:rPr lang="fr-BE" smtClean="0"/>
              <a:pPr/>
              <a:t>11/09/2013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62336" y="6376243"/>
            <a:ext cx="148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9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 3" pitchFamily="18" charset="2"/>
        <a:buChar char="&quot;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Avancement WP2</a:t>
            </a:r>
            <a:endParaRPr lang="fr-B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24736" cy="576064"/>
          </a:xfrm>
        </p:spPr>
        <p:txBody>
          <a:bodyPr/>
          <a:lstStyle/>
          <a:p>
            <a:endParaRPr lang="fr-B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314788"/>
              </p:ext>
            </p:extLst>
          </p:nvPr>
        </p:nvGraphicFramePr>
        <p:xfrm>
          <a:off x="467544" y="1412776"/>
          <a:ext cx="8229600" cy="521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Travaux en</a:t>
                      </a:r>
                      <a:r>
                        <a:rPr lang="fr-FR" baseline="0" dirty="0" smtClean="0"/>
                        <a:t> 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à</a:t>
                      </a:r>
                      <a:r>
                        <a:rPr lang="fr-FR" baseline="0" dirty="0" smtClean="0"/>
                        <a:t> lever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A21</a:t>
                      </a:r>
                      <a:r>
                        <a:rPr lang="fr-FR" baseline="0" dirty="0" smtClean="0"/>
                        <a:t> : Impacts environnementaux en contexte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Etat de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l’art sur les : indicateurs environnementaux ? Protocoles d’évaluation ? Incertitudes ? </a:t>
                      </a:r>
                    </a:p>
                    <a:p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Choix des indicateurs les plus pertinents ?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A22</a:t>
                      </a:r>
                      <a:r>
                        <a:rPr lang="fr-FR" baseline="0" dirty="0" smtClean="0"/>
                        <a:t> : Stratégie de prise de décision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 Outil dynamique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excel</a:t>
                      </a:r>
                      <a:r>
                        <a:rPr lang="fr-FR" baseline="0" dirty="0" smtClean="0"/>
                        <a:t> répertoriant les différents outils d’</a:t>
                      </a:r>
                      <a:r>
                        <a:rPr lang="fr-FR" baseline="0" dirty="0" err="1" smtClean="0"/>
                        <a:t>éco-conception</a:t>
                      </a:r>
                      <a:r>
                        <a:rPr lang="fr-FR" baseline="0" dirty="0" smtClean="0"/>
                        <a:t> en fonction des besoins</a:t>
                      </a:r>
                    </a:p>
                    <a:p>
                      <a:r>
                        <a:rPr lang="fr-FR" baseline="0" dirty="0" smtClean="0"/>
                        <a:t>- Guidelines de stratégies d’</a:t>
                      </a:r>
                      <a:r>
                        <a:rPr lang="fr-FR" baseline="0" dirty="0" err="1" smtClean="0"/>
                        <a:t>éco-conception</a:t>
                      </a:r>
                      <a:r>
                        <a:rPr lang="fr-FR" baseline="0" dirty="0" smtClean="0"/>
                        <a:t> par étape du cycle de vie et topologie de produits</a:t>
                      </a:r>
                    </a:p>
                    <a:p>
                      <a:r>
                        <a:rPr lang="fr-FR" baseline="0" dirty="0" smtClean="0"/>
                        <a:t>- Checklist d’évaluation du potentiel d’</a:t>
                      </a:r>
                      <a:r>
                        <a:rPr lang="fr-FR" baseline="0" dirty="0" err="1" smtClean="0"/>
                        <a:t>éco-conception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Outil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excel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 Passer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en version web ?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0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84065"/>
              </p:ext>
            </p:extLst>
          </p:nvPr>
        </p:nvGraphicFramePr>
        <p:xfrm>
          <a:off x="467544" y="1124744"/>
          <a:ext cx="8229600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54138">
                <a:tc>
                  <a:txBody>
                    <a:bodyPr/>
                    <a:lstStyle/>
                    <a:p>
                      <a:r>
                        <a:rPr lang="fr-FR" dirty="0" smtClean="0"/>
                        <a:t>Action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Travaux en</a:t>
                      </a:r>
                      <a:r>
                        <a:rPr lang="fr-FR" baseline="0" dirty="0" smtClean="0"/>
                        <a:t> 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Points à</a:t>
                      </a:r>
                      <a:r>
                        <a:rPr lang="fr-FR" baseline="0" dirty="0" smtClean="0"/>
                        <a:t> lever</a:t>
                      </a:r>
                      <a:endParaRPr lang="fr-FR" dirty="0"/>
                    </a:p>
                  </a:txBody>
                  <a:tcPr/>
                </a:tc>
              </a:tr>
              <a:tr h="2478964">
                <a:tc>
                  <a:txBody>
                    <a:bodyPr/>
                    <a:lstStyle/>
                    <a:p>
                      <a:r>
                        <a:rPr lang="fr-FR" dirty="0" smtClean="0"/>
                        <a:t>A23 : Méthodologie</a:t>
                      </a:r>
                      <a:r>
                        <a:rPr lang="fr-FR" baseline="0" dirty="0" smtClean="0"/>
                        <a:t> de conception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Etat</a:t>
                      </a:r>
                      <a:r>
                        <a:rPr lang="fr-FR" baseline="0" dirty="0" smtClean="0"/>
                        <a:t> l’art sur les processus de conception et les outils utilisés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Formalisation des protocoles de conception en entreprise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?  Développement d’un questionnaire pour connaitre les pratiques des entreprises ? Ainsi que leurs connaissances en DD ? 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16551">
                <a:tc>
                  <a:txBody>
                    <a:bodyPr/>
                    <a:lstStyle/>
                    <a:p>
                      <a:r>
                        <a:rPr lang="fr-FR" dirty="0" smtClean="0"/>
                        <a:t>A24 : Développement méthodologique</a:t>
                      </a:r>
                      <a:r>
                        <a:rPr lang="fr-FR" baseline="0" dirty="0" smtClean="0"/>
                        <a:t> et outil ACV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 Base de données</a:t>
                      </a:r>
                      <a:r>
                        <a:rPr lang="fr-FR" baseline="0" dirty="0" smtClean="0"/>
                        <a:t> TUDOR sur les processus du secteur de la mécanique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 Mise à disposition du logiciel ECOPACT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Fiche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récapitulative des données à recueillir par les partenaires pour chacun des procédés ?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50948">
                <a:tc>
                  <a:txBody>
                    <a:bodyPr/>
                    <a:lstStyle/>
                    <a:p>
                      <a:r>
                        <a:rPr lang="fr-FR" dirty="0" smtClean="0"/>
                        <a:t>A25</a:t>
                      </a:r>
                      <a:r>
                        <a:rPr lang="fr-FR" baseline="0" dirty="0" smtClean="0"/>
                        <a:t> : Synthèse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-Développement de cas</a:t>
                      </a:r>
                      <a:r>
                        <a:rPr lang="fr-FR" baseline="0" dirty="0" smtClean="0"/>
                        <a:t> d’étude par </a:t>
                      </a:r>
                      <a:r>
                        <a:rPr lang="fr-FR" baseline="0" dirty="0" err="1" smtClean="0"/>
                        <a:t>henallux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>
                          <a:sym typeface="Wingdings" pitchFamily="2" charset="2"/>
                        </a:rPr>
                        <a:t> 3 entreprises intéressées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Qu’en est-il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des autres partenaires notamment en lorraine et au Luxembourg ?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PPT_Fred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TemplatePPT_FredV5</Template>
  <TotalTime>131</TotalTime>
  <Words>200</Words>
  <Application>Microsoft Office PowerPoint</Application>
  <PresentationFormat>Affichage à l'écran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TemplatePPT_FredV5</vt:lpstr>
      <vt:lpstr>Avancement WP2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mbihet</dc:creator>
  <cp:lastModifiedBy>HESLOUIN Charlotte</cp:lastModifiedBy>
  <cp:revision>12</cp:revision>
  <cp:lastPrinted>2013-09-11T08:58:52Z</cp:lastPrinted>
  <dcterms:created xsi:type="dcterms:W3CDTF">2013-06-27T07:27:21Z</dcterms:created>
  <dcterms:modified xsi:type="dcterms:W3CDTF">2013-09-11T09:07:16Z</dcterms:modified>
</cp:coreProperties>
</file>