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C2FF-0B50-433E-BB1A-F52BB0185E07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92CE-EF33-44EA-8BBB-689834071B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7988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4008" y="1772816"/>
            <a:ext cx="3814192" cy="216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D34E23-048F-4ACE-AB38-E019FB7A5FD0}" type="datetimeFigureOut">
              <a:rPr lang="fr-BE" smtClean="0"/>
              <a:pPr/>
              <a:t>11/09/2013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9983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23728" y="6376243"/>
            <a:ext cx="1629544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49018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07704" y="6376243"/>
            <a:ext cx="1773560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011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87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62336" y="6376243"/>
            <a:ext cx="148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049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Di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 3" pitchFamily="18" charset="2"/>
        <a:buChar char="&quot;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1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2000" kern="1200">
          <a:solidFill>
            <a:schemeClr val="tx1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-fred.eu/entreprises/workshop-8-octobre-201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139952" y="548681"/>
            <a:ext cx="4860032" cy="2160239"/>
          </a:xfrm>
        </p:spPr>
        <p:txBody>
          <a:bodyPr/>
          <a:lstStyle/>
          <a:p>
            <a:r>
              <a:rPr lang="fr-BE" dirty="0" smtClean="0"/>
              <a:t>COPIL 12 et 13 septembre, Cirtes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9072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</p:spPr>
        <p:txBody>
          <a:bodyPr/>
          <a:lstStyle/>
          <a:p>
            <a:r>
              <a:rPr lang="fr-BE" dirty="0" smtClean="0"/>
              <a:t>WP4 - </a:t>
            </a:r>
            <a:r>
              <a:rPr lang="fr-BE" dirty="0" err="1" smtClean="0"/>
              <a:t>InnovaTech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WP4: Développement &amp; validation d’outils méthodologiques d’analyse et d’accompagnement avec transfert vers les end-</a:t>
            </a:r>
            <a:r>
              <a:rPr lang="fr-BE" sz="2800" dirty="0" err="1" smtClean="0"/>
              <a:t>users</a:t>
            </a:r>
            <a:r>
              <a:rPr lang="fr-BE" sz="2800" dirty="0" smtClean="0"/>
              <a:t> PME/PMI et validation</a:t>
            </a:r>
          </a:p>
          <a:p>
            <a:endParaRPr lang="fr-BE" sz="1600" dirty="0" smtClean="0"/>
          </a:p>
          <a:p>
            <a:pPr lvl="1"/>
            <a:r>
              <a:rPr lang="fr-BE" sz="2000" dirty="0" smtClean="0"/>
              <a:t>Sensibilisation: PowerPoint d’introduction, argumentaire technico-économique, 2 case </a:t>
            </a:r>
            <a:r>
              <a:rPr lang="fr-BE" sz="2000" dirty="0" err="1" smtClean="0"/>
              <a:t>studies</a:t>
            </a:r>
            <a:r>
              <a:rPr lang="fr-BE" sz="2000" dirty="0" smtClean="0"/>
              <a:t> entreprises précurseurs, approche ludique (jeu </a:t>
            </a:r>
            <a:r>
              <a:rPr lang="fr-BE" sz="2000" dirty="0" err="1" smtClean="0"/>
              <a:t>BtoGreen</a:t>
            </a:r>
            <a:r>
              <a:rPr lang="fr-BE" sz="2000" dirty="0" smtClean="0"/>
              <a:t> du pôle de Saint-Etienne, partenariat Wallonie Design), Workshop du 8 octobre </a:t>
            </a:r>
            <a:r>
              <a:rPr lang="fr-BE" sz="2000" dirty="0" smtClean="0">
                <a:hlinkClick r:id="rId2"/>
              </a:rPr>
              <a:t>http://www.interreg-fred.eu/entreprises/workshop-8-octobre-2013/</a:t>
            </a:r>
            <a:r>
              <a:rPr lang="fr-BE" sz="2000" dirty="0" smtClean="0"/>
              <a:t> , site internet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2000" dirty="0" smtClean="0"/>
              <a:t>Sensibilisation: outils pratiques de vulgarisation du concept d’éco-conception et d’analyse du cycle de vie (</a:t>
            </a:r>
            <a:r>
              <a:rPr lang="fr-BE" sz="2000" strike="sngStrike" dirty="0" smtClean="0"/>
              <a:t>Guide </a:t>
            </a:r>
            <a:r>
              <a:rPr lang="fr-BE" sz="2000" strike="sngStrike" dirty="0" err="1" smtClean="0"/>
              <a:t>Okala</a:t>
            </a:r>
            <a:r>
              <a:rPr lang="fr-BE" sz="2000" dirty="0" smtClean="0"/>
              <a:t> et l’</a:t>
            </a:r>
            <a:r>
              <a:rPr lang="fr-BE" sz="2000" dirty="0" err="1" smtClean="0"/>
              <a:t>Ecolizer</a:t>
            </a:r>
            <a:r>
              <a:rPr lang="fr-BE" sz="2000" dirty="0" smtClean="0"/>
              <a:t>). Intérêt de développer une sorte d’</a:t>
            </a:r>
            <a:r>
              <a:rPr lang="fr-BE" sz="2000" dirty="0" err="1" smtClean="0"/>
              <a:t>Ecolizer</a:t>
            </a:r>
            <a:r>
              <a:rPr lang="fr-BE" sz="2000" dirty="0" smtClean="0"/>
              <a:t> spécifique au secteur de la mécanique?</a:t>
            </a:r>
          </a:p>
          <a:p>
            <a:pPr lvl="1">
              <a:buNone/>
            </a:pPr>
            <a:r>
              <a:rPr lang="fr-BE" sz="2800" dirty="0" smtClean="0"/>
              <a:t>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xmlns="" val="39280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</p:spPr>
        <p:txBody>
          <a:bodyPr/>
          <a:lstStyle/>
          <a:p>
            <a:r>
              <a:rPr lang="fr-BE" dirty="0" smtClean="0"/>
              <a:t>WP4 - </a:t>
            </a:r>
            <a:r>
              <a:rPr lang="fr-BE" dirty="0" err="1" smtClean="0"/>
              <a:t>InnovaTech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Mise en </a:t>
            </a:r>
            <a:r>
              <a:rPr lang="fr-BE" sz="2000" dirty="0" err="1" smtClean="0"/>
              <a:t>oeuvre</a:t>
            </a:r>
            <a:r>
              <a:rPr lang="fr-BE" sz="2000" dirty="0" smtClean="0"/>
              <a:t>: sur base de deux premières visites de sensibilisation (CE+T Power, </a:t>
            </a:r>
            <a:r>
              <a:rPr lang="fr-BE" sz="2000" dirty="0" err="1" smtClean="0"/>
              <a:t>Mecaspring</a:t>
            </a:r>
            <a:r>
              <a:rPr lang="fr-BE" sz="2000" dirty="0" smtClean="0"/>
              <a:t>) =&gt; </a:t>
            </a:r>
          </a:p>
          <a:p>
            <a:pPr lvl="2">
              <a:buFont typeface="Arial" pitchFamily="34" charset="0"/>
              <a:buChar char="•"/>
            </a:pPr>
            <a:r>
              <a:rPr lang="fr-BE" sz="2000" dirty="0" smtClean="0"/>
              <a:t>Évaluer l’intérêt pour l’entreprise d’intégrer l’éco-conception dans son activité; Évaluer les motivations de l’entreprise à se lancer dans l’éco-conception (questionnaire à rédiger </a:t>
            </a:r>
            <a:r>
              <a:rPr lang="fr-BE" sz="2000" dirty="0" err="1" smtClean="0"/>
              <a:t>Ensam</a:t>
            </a:r>
            <a:r>
              <a:rPr lang="fr-BE" sz="2000" dirty="0" smtClean="0"/>
              <a:t>-</a:t>
            </a:r>
            <a:r>
              <a:rPr lang="fr-BE" sz="2000" dirty="0" err="1" smtClean="0"/>
              <a:t>Henallux</a:t>
            </a:r>
            <a:r>
              <a:rPr lang="fr-BE" sz="2000" dirty="0" smtClean="0"/>
              <a:t>-</a:t>
            </a:r>
            <a:r>
              <a:rPr lang="fr-BE" sz="2000" dirty="0" err="1" smtClean="0"/>
              <a:t>InnovaTech</a:t>
            </a:r>
            <a:r>
              <a:rPr lang="fr-BE" sz="2000" dirty="0" smtClean="0"/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fr-BE" sz="2000" dirty="0" smtClean="0"/>
              <a:t>Un guide reprenant les grandes stratégies d’éco-conception pour chaque étape du cycle de vie a été demandé (similaire norme NF E 01-005 ; rédaction </a:t>
            </a:r>
            <a:r>
              <a:rPr lang="fr-BE" sz="2000" dirty="0" err="1" smtClean="0"/>
              <a:t>Ensam</a:t>
            </a:r>
            <a:r>
              <a:rPr lang="fr-BE" sz="2000" dirty="0" smtClean="0"/>
              <a:t>-</a:t>
            </a:r>
            <a:r>
              <a:rPr lang="fr-BE" sz="2000" dirty="0" err="1" smtClean="0"/>
              <a:t>Henallux</a:t>
            </a:r>
            <a:r>
              <a:rPr lang="fr-BE" sz="2000" dirty="0" smtClean="0"/>
              <a:t>-</a:t>
            </a:r>
            <a:r>
              <a:rPr lang="fr-BE" sz="2000" dirty="0" err="1" smtClean="0"/>
              <a:t>InnovaTech</a:t>
            </a:r>
            <a:r>
              <a:rPr lang="fr-BE" sz="2000" dirty="0" smtClean="0"/>
              <a:t>)</a:t>
            </a:r>
          </a:p>
          <a:p>
            <a:pPr lvl="2">
              <a:buFont typeface="Arial" pitchFamily="34" charset="0"/>
              <a:buChar char="•"/>
            </a:pPr>
            <a:endParaRPr lang="fr-BE" sz="1600" dirty="0" smtClean="0"/>
          </a:p>
          <a:p>
            <a:pPr lvl="1"/>
            <a:r>
              <a:rPr lang="fr-BE" sz="2000" dirty="0" smtClean="0"/>
              <a:t>Mise en œuvre: ACV screening – trois niveaux d’utilisation – licence </a:t>
            </a:r>
            <a:r>
              <a:rPr lang="fr-BE" sz="2000" dirty="0" err="1" smtClean="0"/>
              <a:t>Ecopact</a:t>
            </a:r>
            <a:endParaRPr lang="fr-BE" sz="2000" dirty="0" smtClean="0"/>
          </a:p>
          <a:p>
            <a:pPr lvl="1"/>
            <a:endParaRPr lang="fr-BE" sz="1600" dirty="0" smtClean="0"/>
          </a:p>
          <a:p>
            <a:pPr lvl="1"/>
            <a:r>
              <a:rPr lang="fr-BE" sz="2000" dirty="0" smtClean="0"/>
              <a:t>Divers: Cartographie du secteur de la mécanique </a:t>
            </a:r>
          </a:p>
          <a:p>
            <a:pPr lvl="1">
              <a:buNone/>
            </a:pPr>
            <a:r>
              <a:rPr lang="fr-BE" sz="2800" dirty="0" smtClean="0"/>
              <a:t>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xmlns="" val="39280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</p:spPr>
        <p:txBody>
          <a:bodyPr/>
          <a:lstStyle/>
          <a:p>
            <a:r>
              <a:rPr lang="fr-BE" dirty="0" smtClean="0"/>
              <a:t>WP5 - </a:t>
            </a:r>
            <a:r>
              <a:rPr lang="fr-BE" dirty="0" err="1" smtClean="0"/>
              <a:t>InnovaTech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WP5: </a:t>
            </a:r>
            <a:r>
              <a:rPr lang="fr-BE" sz="2800" dirty="0" smtClean="0"/>
              <a:t>Communication </a:t>
            </a:r>
            <a:endParaRPr lang="fr-BE" sz="1600" dirty="0" smtClean="0"/>
          </a:p>
          <a:p>
            <a:pPr lvl="1"/>
            <a:endParaRPr lang="fr-BE" sz="1600" dirty="0" smtClean="0"/>
          </a:p>
          <a:p>
            <a:pPr lvl="1"/>
            <a:r>
              <a:rPr lang="fr-BE" sz="2000" dirty="0" smtClean="0"/>
              <a:t>Template: PowerPoint et Word (rédaction des cours)  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2000" dirty="0" smtClean="0"/>
              <a:t>Site internet (demande de nouvelles contributions): 2 case </a:t>
            </a:r>
            <a:r>
              <a:rPr lang="fr-BE" sz="2000" dirty="0" err="1" smtClean="0"/>
              <a:t>studies</a:t>
            </a:r>
            <a:r>
              <a:rPr lang="fr-BE" sz="2000" dirty="0" smtClean="0"/>
              <a:t>; article recyclage automobile; 6ème édition du concours des </a:t>
            </a:r>
            <a:r>
              <a:rPr lang="fr-BE" sz="2000" dirty="0" err="1" smtClean="0"/>
              <a:t>EnviroTrophées</a:t>
            </a:r>
            <a:r>
              <a:rPr lang="fr-BE" sz="2000" dirty="0" smtClean="0"/>
              <a:t>; les formations en cours de rédaction…</a:t>
            </a:r>
            <a:endParaRPr lang="fr-BE" sz="1600" dirty="0" smtClean="0"/>
          </a:p>
          <a:p>
            <a:pPr lvl="1"/>
            <a:endParaRPr lang="fr-BE" sz="1600" dirty="0" smtClean="0"/>
          </a:p>
          <a:p>
            <a:pPr lvl="1"/>
            <a:r>
              <a:rPr lang="fr-BE" sz="2000" dirty="0" smtClean="0"/>
              <a:t>Roll-up: nouveau roll-up avec adresse du site internet/4 jeux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2000" dirty="0" err="1" smtClean="0"/>
              <a:t>Flyer</a:t>
            </a:r>
            <a:r>
              <a:rPr lang="fr-BE" sz="2000" dirty="0" smtClean="0"/>
              <a:t> électronique pour le workshop du 8 octobre  </a:t>
            </a:r>
          </a:p>
          <a:p>
            <a:pPr lvl="1">
              <a:buNone/>
            </a:pPr>
            <a:r>
              <a:rPr lang="fr-BE" sz="2800" dirty="0" smtClean="0"/>
              <a:t>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xmlns="" val="39280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439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PPT_Fred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TemplatePPT_FredV5</Template>
  <TotalTime>126</TotalTime>
  <Words>264</Words>
  <Application>Microsoft Office PowerPoint</Application>
  <PresentationFormat>Affichage à l'écran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TemplatePPT_FredV5</vt:lpstr>
      <vt:lpstr>COPIL 12 et 13 septembre, Cirtes</vt:lpstr>
      <vt:lpstr>WP4 - InnovaTech</vt:lpstr>
      <vt:lpstr>WP4 - InnovaTech</vt:lpstr>
      <vt:lpstr>WP5 - InnovaTech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cbar</dc:creator>
  <cp:lastModifiedBy>cbar</cp:lastModifiedBy>
  <cp:revision>13</cp:revision>
  <dcterms:created xsi:type="dcterms:W3CDTF">2013-09-06T11:56:08Z</dcterms:created>
  <dcterms:modified xsi:type="dcterms:W3CDTF">2013-09-11T09:41:25Z</dcterms:modified>
</cp:coreProperties>
</file>