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3" r:id="rId4"/>
    <p:sldId id="278" r:id="rId5"/>
    <p:sldId id="262" r:id="rId6"/>
    <p:sldId id="265" r:id="rId7"/>
    <p:sldId id="269" r:id="rId8"/>
    <p:sldId id="271" r:id="rId9"/>
    <p:sldId id="273" r:id="rId10"/>
    <p:sldId id="275" r:id="rId11"/>
    <p:sldId id="277" r:id="rId12"/>
    <p:sldId id="266" r:id="rId13"/>
    <p:sldId id="260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3C2FF-0B50-433E-BB1A-F52BB0185E07}" type="datetimeFigureOut">
              <a:rPr lang="fr-BE" smtClean="0"/>
              <a:pPr/>
              <a:t>10/09/2013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492CE-EF33-44EA-8BBB-689834071BB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79881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5363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E6957-8CF7-4C7A-916F-5A784FF4DE39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5363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E6957-8CF7-4C7A-916F-5A784FF4DE39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5363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E6957-8CF7-4C7A-916F-5A784FF4DE39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5363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E6957-8CF7-4C7A-916F-5A784FF4DE39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5363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E6957-8CF7-4C7A-916F-5A784FF4DE39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44008" y="1772816"/>
            <a:ext cx="3814192" cy="21602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9ABB0AFF-185C-40AE-8423-D148C42335F7}" type="datetime1">
              <a:rPr lang="fr-BE" smtClean="0"/>
              <a:t>10/09/2013</a:t>
            </a:fld>
            <a:endParaRPr lang="fr-BE" dirty="0"/>
          </a:p>
        </p:txBody>
      </p:sp>
    </p:spTree>
    <p:extLst>
      <p:ext uri="{BB962C8B-B14F-4D97-AF65-F5344CB8AC3E}">
        <p14:creationId xmlns="" xmlns:p14="http://schemas.microsoft.com/office/powerpoint/2010/main" val="3998316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06488" cy="365125"/>
          </a:xfrm>
        </p:spPr>
        <p:txBody>
          <a:bodyPr/>
          <a:lstStyle/>
          <a:p>
            <a:fld id="{64C973A6-B785-4FBC-9269-05018AC5E7E4}" type="datetime1">
              <a:rPr lang="fr-BE" smtClean="0"/>
              <a:t>10/09/2013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23728" y="6376243"/>
            <a:ext cx="1629544" cy="365125"/>
          </a:xfrm>
        </p:spPr>
        <p:txBody>
          <a:bodyPr/>
          <a:lstStyle/>
          <a:p>
            <a:fld id="{20C0D5FF-EC9E-4366-9D1F-8277BB5A78C9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="" xmlns:p14="http://schemas.microsoft.com/office/powerpoint/2010/main" val="2490181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162472" cy="365125"/>
          </a:xfrm>
        </p:spPr>
        <p:txBody>
          <a:bodyPr/>
          <a:lstStyle/>
          <a:p>
            <a:fld id="{C695FDA4-4E41-47A0-87D4-843789282F4D}" type="datetime1">
              <a:rPr lang="fr-BE" smtClean="0"/>
              <a:t>10/09/2013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907704" y="6376243"/>
            <a:ext cx="1773560" cy="365125"/>
          </a:xfrm>
        </p:spPr>
        <p:txBody>
          <a:bodyPr/>
          <a:lstStyle/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401195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e fi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48767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84168" y="6213309"/>
            <a:ext cx="2667000" cy="366184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6D7471-39D8-464F-B95F-61E2A1B3593F}" type="datetime1">
              <a:rPr lang="fr-BE" smtClean="0"/>
              <a:t>10/09/2013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6248400"/>
            <a:ext cx="5421313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eaLnBrk="1" latinLnBrk="0" hangingPunct="1">
              <a:defRPr kumimoji="0" lang="fr-FR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6779522-8B8B-4C7E-B728-8E2C04D6D786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123728" y="980728"/>
            <a:ext cx="662473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10061-3186-4104-9EDB-72546462F20A}" type="datetime1">
              <a:rPr lang="fr-BE" smtClean="0"/>
              <a:t>10/09/2013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862336" y="6376243"/>
            <a:ext cx="1485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70499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Din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 3" pitchFamily="18" charset="2"/>
        <a:buChar char="&quot;"/>
        <a:defRPr sz="3000" kern="1200">
          <a:solidFill>
            <a:schemeClr val="tx1"/>
          </a:solidFill>
          <a:latin typeface="Din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000" kern="1200">
          <a:solidFill>
            <a:schemeClr val="tx1"/>
          </a:solidFill>
          <a:latin typeface="Din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Din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Di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»"/>
        <a:defRPr sz="2000" kern="1200">
          <a:solidFill>
            <a:schemeClr val="tx1"/>
          </a:solidFill>
          <a:latin typeface="Di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6883" y="1700808"/>
            <a:ext cx="4030216" cy="1872208"/>
          </a:xfrm>
        </p:spPr>
        <p:txBody>
          <a:bodyPr/>
          <a:lstStyle/>
          <a:p>
            <a:r>
              <a:rPr lang="fr-BE" sz="3600" dirty="0" smtClean="0">
                <a:latin typeface="+mn-lt"/>
              </a:rPr>
              <a:t>COPIL FRED </a:t>
            </a:r>
            <a:br>
              <a:rPr lang="fr-BE" sz="3600" dirty="0" smtClean="0">
                <a:latin typeface="+mn-lt"/>
              </a:rPr>
            </a:br>
            <a:r>
              <a:rPr lang="fr-BE" sz="3600" dirty="0" smtClean="0">
                <a:latin typeface="+mn-lt"/>
              </a:rPr>
              <a:t>12 septembre 2013 </a:t>
            </a:r>
            <a:endParaRPr lang="fr-BE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262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1058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3687" y="3813043"/>
            <a:ext cx="1532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WP4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C:\Users\IMC\AppData\Local\Temp\Rar$DIa0.466\LOGO G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0473" y="1988840"/>
            <a:ext cx="2233647" cy="853952"/>
          </a:xfrm>
          <a:prstGeom prst="rect">
            <a:avLst/>
          </a:prstGeom>
          <a:noFill/>
        </p:spPr>
      </p:pic>
      <p:sp>
        <p:nvSpPr>
          <p:cNvPr id="5" name="Flèche vers le bas 4"/>
          <p:cNvSpPr/>
          <p:nvPr/>
        </p:nvSpPr>
        <p:spPr>
          <a:xfrm>
            <a:off x="1835696" y="-819472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79522-8B8B-4C7E-B728-8E2C04D6D786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39751"/>
            <a:ext cx="9144001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59711" y="2180861"/>
            <a:ext cx="1532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WP5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719" y="5445224"/>
            <a:ext cx="1532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WP6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2" descr="C:\Users\IMC\AppData\Local\Temp\Rar$DIa0.466\LOGO G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222" y="0"/>
            <a:ext cx="2484778" cy="949963"/>
          </a:xfrm>
          <a:prstGeom prst="rect">
            <a:avLst/>
          </a:prstGeom>
          <a:noFill/>
        </p:spPr>
      </p:pic>
      <p:sp>
        <p:nvSpPr>
          <p:cNvPr id="7" name="Flèche vers le bas 6"/>
          <p:cNvSpPr/>
          <p:nvPr/>
        </p:nvSpPr>
        <p:spPr>
          <a:xfrm>
            <a:off x="1907704" y="-24340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79522-8B8B-4C7E-B728-8E2C04D6D786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u="sng" dirty="0" smtClean="0">
                <a:latin typeface="+mn-lt"/>
              </a:rPr>
              <a:t>III. Plans d’actions à venir</a:t>
            </a:r>
            <a:endParaRPr lang="fr-FR" sz="3600" b="1" u="sng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fr-FR" sz="2000" dirty="0" smtClean="0">
              <a:latin typeface="+mn-lt"/>
            </a:endParaRPr>
          </a:p>
          <a:p>
            <a:pPr lvl="0">
              <a:buNone/>
            </a:pPr>
            <a:r>
              <a:rPr lang="fr-FR" sz="2000" dirty="0" smtClean="0">
                <a:latin typeface="+mn-lt"/>
              </a:rPr>
              <a:t>Deux </a:t>
            </a:r>
            <a:r>
              <a:rPr lang="fr-FR" sz="2000" dirty="0" smtClean="0">
                <a:latin typeface="+mn-lt"/>
              </a:rPr>
              <a:t>directions </a:t>
            </a:r>
            <a:r>
              <a:rPr lang="fr-FR" sz="2000" dirty="0" smtClean="0">
                <a:latin typeface="+mn-lt"/>
              </a:rPr>
              <a:t>:</a:t>
            </a:r>
          </a:p>
          <a:p>
            <a:pPr lvl="0">
              <a:buNone/>
            </a:pPr>
            <a:endParaRPr lang="fr-FR" sz="2000" dirty="0" smtClean="0">
              <a:latin typeface="+mn-lt"/>
            </a:endParaRPr>
          </a:p>
          <a:p>
            <a:pPr lvl="2"/>
            <a:r>
              <a:rPr lang="fr-FR" sz="2000" dirty="0" smtClean="0">
                <a:latin typeface="+mn-lt"/>
              </a:rPr>
              <a:t>les contenus pour les cibles </a:t>
            </a:r>
            <a:r>
              <a:rPr lang="fr-FR" sz="2000" dirty="0" smtClean="0">
                <a:latin typeface="+mn-lt"/>
              </a:rPr>
              <a:t>:</a:t>
            </a:r>
          </a:p>
          <a:p>
            <a:pPr lvl="3">
              <a:buFont typeface="Wingdings" pitchFamily="2" charset="2"/>
              <a:buChar char="Ø"/>
            </a:pPr>
            <a:r>
              <a:rPr lang="fr-FR" dirty="0" smtClean="0">
                <a:latin typeface="+mn-lt"/>
              </a:rPr>
              <a:t>Formation</a:t>
            </a:r>
          </a:p>
          <a:p>
            <a:pPr lvl="3">
              <a:buFont typeface="Wingdings" pitchFamily="2" charset="2"/>
              <a:buChar char="Ø"/>
            </a:pPr>
            <a:r>
              <a:rPr lang="fr-FR" dirty="0" smtClean="0">
                <a:latin typeface="+mn-lt"/>
              </a:rPr>
              <a:t>outils</a:t>
            </a:r>
          </a:p>
          <a:p>
            <a:pPr lvl="2">
              <a:buNone/>
            </a:pPr>
            <a:endParaRPr lang="fr-FR" sz="2000" dirty="0" smtClean="0">
              <a:latin typeface="+mn-lt"/>
            </a:endParaRPr>
          </a:p>
          <a:p>
            <a:pPr lvl="2">
              <a:buNone/>
            </a:pPr>
            <a:endParaRPr lang="fr-FR" sz="2000" dirty="0" smtClean="0">
              <a:latin typeface="+mn-lt"/>
            </a:endParaRPr>
          </a:p>
          <a:p>
            <a:pPr lvl="2"/>
            <a:r>
              <a:rPr lang="fr-FR" sz="2000" dirty="0" smtClean="0">
                <a:latin typeface="+mn-lt"/>
              </a:rPr>
              <a:t>l’accompagnement des entreprises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D5FF-EC9E-4366-9D1F-8277BB5A78C9}" type="slidenum">
              <a:rPr lang="fr-BE" smtClean="0"/>
              <a:t>12</a:t>
            </a:fld>
            <a:endParaRPr lang="fr-B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74397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b="1" u="sng" dirty="0" smtClean="0">
                <a:latin typeface="+mn-lt"/>
              </a:rPr>
              <a:t>ORDRE DU JOUR</a:t>
            </a:r>
            <a:endParaRPr lang="fr-BE" sz="3600" b="1" u="sng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BE" dirty="0" smtClean="0"/>
              <a:t> </a:t>
            </a:r>
            <a:r>
              <a:rPr lang="fr-FR" sz="2900" dirty="0" smtClean="0">
                <a:latin typeface="+mn-lt"/>
              </a:rPr>
              <a:t>Accueil </a:t>
            </a:r>
            <a:r>
              <a:rPr lang="fr-FR" sz="2900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fr-FR" sz="2900" i="1" dirty="0" smtClean="0">
                <a:solidFill>
                  <a:srgbClr val="FF0000"/>
                </a:solidFill>
                <a:latin typeface="+mn-lt"/>
              </a:rPr>
              <a:t>9:45- 10:00</a:t>
            </a:r>
            <a:r>
              <a:rPr lang="fr-FR" sz="2900" dirty="0" smtClean="0">
                <a:solidFill>
                  <a:srgbClr val="FF0000"/>
                </a:solidFill>
                <a:latin typeface="+mn-lt"/>
              </a:rPr>
              <a:t>)</a:t>
            </a:r>
          </a:p>
          <a:p>
            <a:r>
              <a:rPr lang="fr-FR" sz="2900" dirty="0" smtClean="0">
                <a:latin typeface="+mn-lt"/>
              </a:rPr>
              <a:t> </a:t>
            </a:r>
            <a:r>
              <a:rPr lang="fr-FR" sz="2900" b="1" dirty="0" smtClean="0">
                <a:latin typeface="+mn-lt"/>
              </a:rPr>
              <a:t>I. </a:t>
            </a:r>
            <a:r>
              <a:rPr lang="fr-FR" sz="2900" b="1" u="sng" dirty="0" smtClean="0">
                <a:latin typeface="+mn-lt"/>
              </a:rPr>
              <a:t>Point </a:t>
            </a:r>
            <a:r>
              <a:rPr lang="fr-FR" sz="2900" b="1" u="sng" dirty="0" smtClean="0">
                <a:latin typeface="+mn-lt"/>
              </a:rPr>
              <a:t>financier</a:t>
            </a:r>
            <a:r>
              <a:rPr lang="fr-FR" sz="2900" b="1" u="sng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900" i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fr-FR" sz="2900" i="1" dirty="0" smtClean="0">
                <a:solidFill>
                  <a:srgbClr val="FF0000"/>
                </a:solidFill>
                <a:latin typeface="+mn-lt"/>
              </a:rPr>
              <a:t>10:00-10:15) </a:t>
            </a:r>
            <a:r>
              <a:rPr lang="fr-FR" sz="2900" b="1" i="1" dirty="0" smtClean="0">
                <a:latin typeface="+mn-lt"/>
              </a:rPr>
              <a:t>(INNO8)</a:t>
            </a:r>
          </a:p>
          <a:p>
            <a:pPr lvl="2"/>
            <a:r>
              <a:rPr lang="fr-FR" dirty="0" smtClean="0">
                <a:latin typeface="+mn-lt"/>
              </a:rPr>
              <a:t>Budget par </a:t>
            </a:r>
            <a:r>
              <a:rPr lang="fr-FR" dirty="0" smtClean="0">
                <a:latin typeface="+mn-lt"/>
              </a:rPr>
              <a:t>partenaire </a:t>
            </a:r>
            <a:endParaRPr lang="fr-FR" dirty="0" smtClean="0">
              <a:latin typeface="+mn-lt"/>
            </a:endParaRPr>
          </a:p>
          <a:p>
            <a:pPr lvl="2"/>
            <a:r>
              <a:rPr lang="fr-FR" sz="2900" dirty="0" smtClean="0">
                <a:latin typeface="+mn-lt"/>
              </a:rPr>
              <a:t>Déclarations </a:t>
            </a:r>
            <a:r>
              <a:rPr lang="fr-FR" sz="2900" dirty="0" smtClean="0">
                <a:latin typeface="+mn-lt"/>
              </a:rPr>
              <a:t>de créances </a:t>
            </a:r>
            <a:r>
              <a:rPr lang="fr-FR" sz="2900" dirty="0" err="1" smtClean="0">
                <a:latin typeface="+mn-lt"/>
              </a:rPr>
              <a:t>ytd</a:t>
            </a:r>
            <a:endParaRPr lang="fr-FR" sz="2900" b="1" dirty="0" smtClean="0">
              <a:latin typeface="+mn-lt"/>
            </a:endParaRPr>
          </a:p>
          <a:p>
            <a:pPr>
              <a:buNone/>
            </a:pPr>
            <a:r>
              <a:rPr lang="fr-FR" sz="2900" dirty="0" smtClean="0">
                <a:latin typeface="+mn-lt"/>
              </a:rPr>
              <a:t> </a:t>
            </a:r>
          </a:p>
          <a:p>
            <a:pPr lvl="0"/>
            <a:r>
              <a:rPr lang="fr-FR" sz="2900" b="1" dirty="0" smtClean="0">
                <a:latin typeface="+mn-lt"/>
              </a:rPr>
              <a:t> II. </a:t>
            </a:r>
            <a:r>
              <a:rPr lang="fr-FR" sz="2900" b="1" u="sng" dirty="0" smtClean="0">
                <a:latin typeface="+mn-lt"/>
              </a:rPr>
              <a:t>Avancement </a:t>
            </a:r>
            <a:r>
              <a:rPr lang="fr-FR" sz="2900" b="1" u="sng" dirty="0" smtClean="0">
                <a:latin typeface="+mn-lt"/>
              </a:rPr>
              <a:t>des WP </a:t>
            </a:r>
            <a:r>
              <a:rPr lang="fr-FR" sz="2900" dirty="0" smtClean="0">
                <a:latin typeface="+mn-lt"/>
              </a:rPr>
              <a:t>(</a:t>
            </a:r>
            <a:r>
              <a:rPr lang="fr-FR" sz="2900" i="1" dirty="0" smtClean="0">
                <a:solidFill>
                  <a:srgbClr val="FF0000"/>
                </a:solidFill>
                <a:latin typeface="+mn-lt"/>
              </a:rPr>
              <a:t>10:20-12:00</a:t>
            </a:r>
            <a:r>
              <a:rPr lang="fr-FR" sz="2900" dirty="0" smtClean="0">
                <a:latin typeface="+mn-lt"/>
              </a:rPr>
              <a:t> </a:t>
            </a:r>
            <a:r>
              <a:rPr lang="fr-FR" sz="2900" b="1" dirty="0" smtClean="0">
                <a:latin typeface="+mn-lt"/>
              </a:rPr>
              <a:t>/ </a:t>
            </a:r>
            <a:r>
              <a:rPr lang="fr-FR" sz="2900" b="1" i="1" dirty="0" smtClean="0">
                <a:latin typeface="+mn-lt"/>
              </a:rPr>
              <a:t>TOUS):</a:t>
            </a:r>
            <a:r>
              <a:rPr lang="fr-FR" sz="2900" b="1" dirty="0" smtClean="0">
                <a:latin typeface="+mn-lt"/>
              </a:rPr>
              <a:t> </a:t>
            </a:r>
            <a:r>
              <a:rPr lang="fr-FR" sz="2900" dirty="0" smtClean="0">
                <a:latin typeface="+mn-lt"/>
              </a:rPr>
              <a:t>présentation PPT effectuée par les </a:t>
            </a:r>
            <a:r>
              <a:rPr lang="fr-FR" sz="2900" dirty="0" smtClean="0">
                <a:latin typeface="+mn-lt"/>
              </a:rPr>
              <a:t>partenaires</a:t>
            </a:r>
          </a:p>
          <a:p>
            <a:pPr lvl="0">
              <a:buNone/>
            </a:pPr>
            <a:endParaRPr lang="fr-FR" sz="2900" dirty="0" smtClean="0">
              <a:latin typeface="+mn-lt"/>
            </a:endParaRPr>
          </a:p>
          <a:p>
            <a:pPr lvl="0"/>
            <a:r>
              <a:rPr lang="fr-FR" sz="2900" dirty="0" smtClean="0">
                <a:latin typeface="+mn-lt"/>
              </a:rPr>
              <a:t> </a:t>
            </a:r>
            <a:r>
              <a:rPr lang="fr-FR" sz="2900" b="1" dirty="0" smtClean="0">
                <a:latin typeface="+mn-lt"/>
              </a:rPr>
              <a:t>III. </a:t>
            </a:r>
            <a:r>
              <a:rPr lang="fr-FR" sz="2900" b="1" u="sng" dirty="0" smtClean="0">
                <a:latin typeface="+mn-lt"/>
              </a:rPr>
              <a:t>Plans </a:t>
            </a:r>
            <a:r>
              <a:rPr lang="fr-FR" sz="2900" b="1" u="sng" dirty="0" smtClean="0">
                <a:latin typeface="+mn-lt"/>
              </a:rPr>
              <a:t>d’action pour l’année à venir</a:t>
            </a:r>
            <a:r>
              <a:rPr lang="fr-FR" sz="2900" u="dotted" dirty="0" smtClean="0">
                <a:latin typeface="+mn-lt"/>
              </a:rPr>
              <a:t> </a:t>
            </a:r>
            <a:r>
              <a:rPr lang="fr-FR" sz="2900" dirty="0" smtClean="0">
                <a:latin typeface="+mn-lt"/>
              </a:rPr>
              <a:t> </a:t>
            </a:r>
            <a:r>
              <a:rPr lang="fr-FR" sz="2900" dirty="0" smtClean="0">
                <a:latin typeface="+mn-lt"/>
              </a:rPr>
              <a:t>(</a:t>
            </a:r>
            <a:r>
              <a:rPr lang="fr-FR" sz="2900" i="1" dirty="0" smtClean="0">
                <a:solidFill>
                  <a:srgbClr val="FF0000"/>
                </a:solidFill>
                <a:latin typeface="+mn-lt"/>
              </a:rPr>
              <a:t>12:00 – 12:30 </a:t>
            </a:r>
            <a:r>
              <a:rPr lang="fr-FR" sz="2900" b="1" i="1" dirty="0" smtClean="0">
                <a:latin typeface="+mn-lt"/>
              </a:rPr>
              <a:t>/ TOUS</a:t>
            </a:r>
            <a:r>
              <a:rPr lang="fr-FR" sz="2900" b="1" dirty="0" smtClean="0">
                <a:latin typeface="+mn-lt"/>
              </a:rPr>
              <a:t>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D5FF-EC9E-4366-9D1F-8277BB5A78C9}" type="slidenum">
              <a:rPr lang="fr-BE" smtClean="0"/>
              <a:t>2</a:t>
            </a:fld>
            <a:endParaRPr lang="fr-BE" dirty="0"/>
          </a:p>
        </p:txBody>
      </p:sp>
    </p:spTree>
    <p:extLst>
      <p:ext uri="{BB962C8B-B14F-4D97-AF65-F5344CB8AC3E}">
        <p14:creationId xmlns="" xmlns:p14="http://schemas.microsoft.com/office/powerpoint/2010/main" val="3928086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3888" y="980728"/>
            <a:ext cx="5184576" cy="576064"/>
          </a:xfrm>
        </p:spPr>
        <p:txBody>
          <a:bodyPr/>
          <a:lstStyle/>
          <a:p>
            <a:r>
              <a:rPr lang="fr-FR" sz="3600" b="1" u="sng" dirty="0" smtClean="0">
                <a:latin typeface="+mn-lt"/>
              </a:rPr>
              <a:t>I. Point financier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u="sng" dirty="0" smtClean="0">
                <a:latin typeface="+mn-lt"/>
              </a:rPr>
              <a:t>Budget par partenaire </a:t>
            </a:r>
            <a:r>
              <a:rPr lang="fr-FR" sz="2400" dirty="0" smtClean="0"/>
              <a:t>: </a:t>
            </a:r>
          </a:p>
          <a:p>
            <a:pPr>
              <a:buNone/>
            </a:pPr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59068"/>
            <a:ext cx="7200800" cy="412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D5FF-EC9E-4366-9D1F-8277BB5A78C9}" type="slidenum">
              <a:rPr lang="fr-BE" smtClean="0"/>
              <a:t>3</a:t>
            </a:fld>
            <a:endParaRPr lang="fr-B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3888" y="980728"/>
            <a:ext cx="5184576" cy="576064"/>
          </a:xfrm>
        </p:spPr>
        <p:txBody>
          <a:bodyPr/>
          <a:lstStyle/>
          <a:p>
            <a:r>
              <a:rPr lang="fr-FR" sz="3600" b="1" u="sng" dirty="0" smtClean="0">
                <a:latin typeface="+mn-lt"/>
              </a:rPr>
              <a:t>I. Point financier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u="sng" dirty="0" smtClean="0">
                <a:latin typeface="+mn-lt"/>
              </a:rPr>
              <a:t>Budget par partenaire </a:t>
            </a:r>
            <a:r>
              <a:rPr lang="fr-FR" sz="2400" dirty="0" smtClean="0"/>
              <a:t>: </a:t>
            </a:r>
          </a:p>
          <a:p>
            <a:pPr>
              <a:buNone/>
            </a:pPr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7"/>
            <a:ext cx="5642818" cy="42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D5FF-EC9E-4366-9D1F-8277BB5A78C9}" type="slidenum">
              <a:rPr lang="fr-BE" smtClean="0"/>
              <a:t>4</a:t>
            </a:fld>
            <a:endParaRPr lang="fr-B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980728"/>
            <a:ext cx="5472608" cy="576064"/>
          </a:xfrm>
        </p:spPr>
        <p:txBody>
          <a:bodyPr/>
          <a:lstStyle/>
          <a:p>
            <a:r>
              <a:rPr lang="fr-FR" sz="3600" b="1" u="sng" dirty="0" smtClean="0">
                <a:latin typeface="+mn-lt"/>
              </a:rPr>
              <a:t>I. Point financier</a:t>
            </a:r>
            <a:endParaRPr lang="fr-FR" sz="3600" b="1" u="sng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fr-FR" sz="2400" u="sng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fr-FR" sz="2400" u="sng" dirty="0" smtClean="0">
                <a:latin typeface="+mn-lt"/>
              </a:rPr>
              <a:t>Déclaration de créance YTD </a:t>
            </a:r>
            <a:r>
              <a:rPr lang="fr-FR" sz="2400" dirty="0" smtClean="0">
                <a:latin typeface="+mn-lt"/>
              </a:rPr>
              <a:t>: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2780928"/>
            <a:ext cx="906621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D5FF-EC9E-4366-9D1F-8277BB5A78C9}" type="slidenum">
              <a:rPr lang="fr-BE" smtClean="0"/>
              <a:t>5</a:t>
            </a:fld>
            <a:endParaRPr lang="fr-B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u="sng" dirty="0" smtClean="0">
                <a:latin typeface="+mn-lt"/>
              </a:rPr>
              <a:t>II. Avancement </a:t>
            </a:r>
            <a:r>
              <a:rPr lang="fr-FR" sz="3600" b="1" u="sng" dirty="0" smtClean="0">
                <a:latin typeface="+mn-lt"/>
              </a:rPr>
              <a:t>des WP</a:t>
            </a:r>
            <a:endParaRPr lang="fr-FR" sz="3600" b="1" u="sng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2000" dirty="0" smtClean="0">
                <a:latin typeface="+mn-lt"/>
                <a:sym typeface="Wingdings" pitchFamily="2" charset="2"/>
              </a:rPr>
              <a:t></a:t>
            </a:r>
            <a:r>
              <a:rPr lang="fr-FR" sz="2000" dirty="0" smtClean="0">
                <a:latin typeface="+mn-lt"/>
              </a:rPr>
              <a:t>Présentations PPT effectuées par les partenaires par WP</a:t>
            </a:r>
            <a:endParaRPr lang="fr-FR" sz="2000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D5FF-EC9E-4366-9D1F-8277BB5A78C9}" type="slidenum">
              <a:rPr lang="fr-BE" smtClean="0"/>
              <a:t>6</a:t>
            </a:fld>
            <a:endParaRPr lang="fr-B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6659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99871" y="2660915"/>
            <a:ext cx="1532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WP0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2" descr="C:\Users\IMC\AppData\Local\Temp\Rar$DIa0.466\LOGO G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0"/>
            <a:ext cx="2195736" cy="839459"/>
          </a:xfrm>
          <a:prstGeom prst="rect">
            <a:avLst/>
          </a:prstGeom>
          <a:noFill/>
        </p:spPr>
      </p:pic>
      <p:sp>
        <p:nvSpPr>
          <p:cNvPr id="5" name="Flèche vers le bas 4"/>
          <p:cNvSpPr/>
          <p:nvPr/>
        </p:nvSpPr>
        <p:spPr>
          <a:xfrm>
            <a:off x="1907704" y="-489204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79522-8B8B-4C7E-B728-8E2C04D6D786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4730"/>
            <a:ext cx="9144000" cy="542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9711" y="3525011"/>
            <a:ext cx="1532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WP2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9711" y="1028733"/>
            <a:ext cx="1532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WP1</a:t>
            </a:r>
            <a:endParaRPr lang="fr-F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2" descr="C:\Users\IMC\AppData\Local\Temp\Rar$DIa0.466\LOGO G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960" y="0"/>
            <a:ext cx="2987040" cy="1141984"/>
          </a:xfrm>
          <a:prstGeom prst="rect">
            <a:avLst/>
          </a:prstGeom>
          <a:noFill/>
        </p:spPr>
      </p:pic>
      <p:sp>
        <p:nvSpPr>
          <p:cNvPr id="8" name="Flèche vers le bas 7"/>
          <p:cNvSpPr/>
          <p:nvPr/>
        </p:nvSpPr>
        <p:spPr>
          <a:xfrm>
            <a:off x="1907704" y="-24340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79522-8B8B-4C7E-B728-8E2C04D6D786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511300"/>
            <a:ext cx="9144001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9671" y="3909053"/>
            <a:ext cx="1532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WP3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2" descr="C:\Users\IMC\AppData\Local\Temp\Rar$DIa0.466\LOGO G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960" y="164637"/>
            <a:ext cx="2987040" cy="1141984"/>
          </a:xfrm>
          <a:prstGeom prst="rect">
            <a:avLst/>
          </a:prstGeom>
          <a:noFill/>
        </p:spPr>
      </p:pic>
      <p:sp>
        <p:nvSpPr>
          <p:cNvPr id="7" name="Flèche vers le bas 6"/>
          <p:cNvSpPr/>
          <p:nvPr/>
        </p:nvSpPr>
        <p:spPr>
          <a:xfrm>
            <a:off x="1547664" y="62068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79522-8B8B-4C7E-B728-8E2C04D6D786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PPT_Fred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TemplatePPT_FredV3</Template>
  <TotalTime>349</TotalTime>
  <Words>99</Words>
  <Application>Microsoft Office PowerPoint</Application>
  <PresentationFormat>Affichage à l'écran (4:3)</PresentationFormat>
  <Paragraphs>53</Paragraphs>
  <Slides>13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TemplatePPT_FredV3</vt:lpstr>
      <vt:lpstr>COPIL FRED  12 septembre 2013 </vt:lpstr>
      <vt:lpstr>ORDRE DU JOUR</vt:lpstr>
      <vt:lpstr>I. Point financier</vt:lpstr>
      <vt:lpstr>I. Point financier</vt:lpstr>
      <vt:lpstr>I. Point financier</vt:lpstr>
      <vt:lpstr>II. Avancement des WP</vt:lpstr>
      <vt:lpstr>Diapositive 7</vt:lpstr>
      <vt:lpstr>Diapositive 8</vt:lpstr>
      <vt:lpstr>Diapositive 9</vt:lpstr>
      <vt:lpstr>Diapositive 10</vt:lpstr>
      <vt:lpstr>Diapositive 11</vt:lpstr>
      <vt:lpstr>III. Plans d’actions à venir</vt:lpstr>
      <vt:lpstr>Diapositive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Fleur</dc:creator>
  <cp:lastModifiedBy>Fleur </cp:lastModifiedBy>
  <cp:revision>5</cp:revision>
  <dcterms:created xsi:type="dcterms:W3CDTF">2013-05-06T12:17:50Z</dcterms:created>
  <dcterms:modified xsi:type="dcterms:W3CDTF">2013-09-10T14:13:36Z</dcterms:modified>
</cp:coreProperties>
</file>