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7" r:id="rId4"/>
    <p:sldId id="261" r:id="rId5"/>
    <p:sldId id="262" r:id="rId6"/>
    <p:sldId id="266" r:id="rId7"/>
    <p:sldId id="263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9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C2FF-0B50-433E-BB1A-F52BB0185E07}" type="datetimeFigureOut">
              <a:rPr lang="fr-BE" smtClean="0"/>
              <a:pPr/>
              <a:t>10/09/2013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92CE-EF33-44EA-8BBB-689834071BB9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79881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6280" y="980728"/>
            <a:ext cx="3814192" cy="2160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EAD34E23-048F-4ACE-AB38-E019FB7A5FD0}" type="datetimeFigureOut">
              <a:rPr lang="fr-BE" smtClean="0"/>
              <a:pPr/>
              <a:t>10/09/2013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99831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624736" cy="576064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06488" cy="365125"/>
          </a:xfrm>
        </p:spPr>
        <p:txBody>
          <a:bodyPr/>
          <a:lstStyle/>
          <a:p>
            <a:fld id="{EAD34E23-048F-4ACE-AB38-E019FB7A5FD0}" type="datetimeFigureOut">
              <a:rPr lang="fr-BE" smtClean="0"/>
              <a:pPr/>
              <a:t>10/09/2013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23728" y="6376243"/>
            <a:ext cx="1629544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49018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/>
          <a:p>
            <a:fld id="{EAD34E23-048F-4ACE-AB38-E019FB7A5FD0}" type="datetimeFigureOut">
              <a:rPr lang="fr-BE" smtClean="0"/>
              <a:pPr/>
              <a:t>10/09/2013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907704" y="6376243"/>
            <a:ext cx="1773560" cy="365125"/>
          </a:xfrm>
        </p:spPr>
        <p:txBody>
          <a:bodyPr/>
          <a:lstStyle/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40119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de fi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876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23728" y="980728"/>
            <a:ext cx="66247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93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4E23-048F-4ACE-AB38-E019FB7A5FD0}" type="datetimeFigureOut">
              <a:rPr lang="fr-BE" smtClean="0"/>
              <a:pPr/>
              <a:t>10/09/2013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862336" y="6376243"/>
            <a:ext cx="1485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C24A-0877-489E-A2DB-141407C0CE2F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0499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 3" pitchFamily="18" charset="2"/>
        <a:buChar char="&quot;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b="1" dirty="0" smtClean="0"/>
              <a:t>WP6  </a:t>
            </a:r>
            <a:r>
              <a:rPr lang="fr-FR" sz="2800" dirty="0" smtClean="0"/>
              <a:t>   </a:t>
            </a:r>
            <a:br>
              <a:rPr lang="fr-FR" sz="2800" dirty="0" smtClean="0"/>
            </a:br>
            <a:r>
              <a:rPr lang="fr-FR" sz="2800" dirty="0" smtClean="0"/>
              <a:t>Outils </a:t>
            </a:r>
            <a:r>
              <a:rPr lang="fr-FR" sz="2800" dirty="0" smtClean="0"/>
              <a:t>internes au projet (collaboratif) </a:t>
            </a:r>
            <a:br>
              <a:rPr lang="fr-FR" sz="2800" dirty="0" smtClean="0"/>
            </a:br>
            <a:endParaRPr lang="fr-B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26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6624736" cy="720080"/>
          </a:xfrm>
        </p:spPr>
        <p:txBody>
          <a:bodyPr/>
          <a:lstStyle/>
          <a:p>
            <a:r>
              <a:rPr lang="fr-FR" sz="2400" b="1" u="sng" dirty="0" smtClean="0">
                <a:latin typeface="+mn-lt"/>
              </a:rPr>
              <a:t>WP6 </a:t>
            </a:r>
            <a:r>
              <a:rPr lang="fr-FR" sz="2400" u="sng" dirty="0" smtClean="0">
                <a:latin typeface="+mn-lt"/>
              </a:rPr>
              <a:t>: Outils </a:t>
            </a:r>
            <a:r>
              <a:rPr lang="fr-FR" sz="2400" u="sng" dirty="0" smtClean="0">
                <a:latin typeface="+mn-lt"/>
              </a:rPr>
              <a:t>internes au projet (collaboratif) </a:t>
            </a:r>
            <a:r>
              <a:rPr lang="fr-FR" sz="2800" u="sng" dirty="0" smtClean="0"/>
              <a:t/>
            </a:r>
            <a:br>
              <a:rPr lang="fr-FR" sz="2800" u="sng" dirty="0" smtClean="0"/>
            </a:br>
            <a:endParaRPr lang="fr-BE" sz="28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1000" dirty="0" smtClean="0"/>
          </a:p>
          <a:p>
            <a:pPr>
              <a:buNone/>
            </a:pPr>
            <a:r>
              <a:rPr lang="fr-FR" u="sng" dirty="0" smtClean="0">
                <a:latin typeface="+mn-lt"/>
              </a:rPr>
              <a:t>3 actions : </a:t>
            </a:r>
          </a:p>
          <a:p>
            <a:pPr>
              <a:buNone/>
            </a:pPr>
            <a:endParaRPr lang="fr-FR" u="sng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latin typeface="+mn-lt"/>
              </a:rPr>
              <a:t>A61 Project </a:t>
            </a:r>
            <a:r>
              <a:rPr lang="fr-FR" dirty="0" smtClean="0">
                <a:latin typeface="+mn-lt"/>
              </a:rPr>
              <a:t>management</a:t>
            </a:r>
          </a:p>
          <a:p>
            <a:pPr>
              <a:spcBef>
                <a:spcPts val="0"/>
              </a:spcBef>
              <a:buNone/>
            </a:pPr>
            <a:endParaRPr lang="fr-FR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latin typeface="+mn-lt"/>
              </a:rPr>
              <a:t>A62 Interfaçage avec </a:t>
            </a:r>
            <a:r>
              <a:rPr lang="fr-FR" dirty="0" smtClean="0">
                <a:latin typeface="+mn-lt"/>
              </a:rPr>
              <a:t>financeurs</a:t>
            </a:r>
          </a:p>
          <a:p>
            <a:pPr>
              <a:spcBef>
                <a:spcPts val="0"/>
              </a:spcBef>
              <a:buNone/>
            </a:pPr>
            <a:endParaRPr lang="fr-FR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fr-FR" dirty="0" smtClean="0">
                <a:latin typeface="+mn-lt"/>
              </a:rPr>
              <a:t>A63 Outils collaboratif et Project management</a:t>
            </a:r>
            <a:endParaRPr lang="fr-BE" sz="20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08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u="sng" dirty="0" smtClean="0">
                <a:latin typeface="+mn-lt"/>
              </a:rPr>
              <a:t>PLANNING</a:t>
            </a:r>
            <a:endParaRPr lang="fr-FR" sz="2000" b="1" u="sng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88569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4968552" cy="48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èche vers le bas 5"/>
          <p:cNvSpPr/>
          <p:nvPr/>
        </p:nvSpPr>
        <p:spPr>
          <a:xfrm>
            <a:off x="1979712" y="1052736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u="sng" dirty="0" smtClean="0">
                <a:latin typeface="+mn-lt"/>
              </a:rPr>
              <a:t>A61 </a:t>
            </a:r>
            <a:r>
              <a:rPr lang="fr-FR" sz="2400" b="1" u="sng" dirty="0" smtClean="0">
                <a:latin typeface="+mn-lt"/>
              </a:rPr>
              <a:t>: Project </a:t>
            </a:r>
            <a:r>
              <a:rPr lang="fr-FR" sz="2400" b="1" u="sng" dirty="0" smtClean="0">
                <a:latin typeface="+mn-lt"/>
              </a:rPr>
              <a:t>management</a:t>
            </a:r>
            <a:br>
              <a:rPr lang="fr-FR" sz="2400" b="1" u="sng" dirty="0" smtClean="0">
                <a:latin typeface="+mn-lt"/>
              </a:rPr>
            </a:br>
            <a:endParaRPr lang="fr-FR" sz="2400" b="1" u="sng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INNO8 est le coordinateur </a:t>
            </a:r>
            <a:r>
              <a:rPr lang="fr-FR" dirty="0" smtClean="0"/>
              <a:t>principal</a:t>
            </a:r>
          </a:p>
          <a:p>
            <a:endParaRPr lang="fr-FR" b="1" dirty="0" smtClean="0"/>
          </a:p>
          <a:p>
            <a:r>
              <a:rPr lang="fr-FR" b="1" dirty="0" smtClean="0"/>
              <a:t>tous </a:t>
            </a:r>
            <a:r>
              <a:rPr lang="fr-FR" b="1" dirty="0" smtClean="0"/>
              <a:t>les partenaires</a:t>
            </a:r>
            <a:r>
              <a:rPr lang="fr-FR" dirty="0" smtClean="0"/>
              <a:t> participent au management du projet au sein des différentes actions et groupes de travail  établis (gestion interne).</a:t>
            </a:r>
          </a:p>
          <a:p>
            <a:endParaRPr lang="fr-FR" dirty="0" smtClean="0"/>
          </a:p>
          <a:p>
            <a:r>
              <a:rPr lang="fr-FR" dirty="0" smtClean="0"/>
              <a:t>INNO8 est en charge de la rédaction des compte-rendus des réunions, des listes de présence et de leur diffusion auprès des autres partenaires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624736" cy="792088"/>
          </a:xfrm>
        </p:spPr>
        <p:txBody>
          <a:bodyPr/>
          <a:lstStyle/>
          <a:p>
            <a:r>
              <a:rPr lang="fr-FR" sz="2400" b="1" u="sng" dirty="0" smtClean="0">
                <a:latin typeface="+mn-lt"/>
              </a:rPr>
              <a:t>A62 Interfaçage avec financeurs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</a:t>
            </a:r>
            <a:r>
              <a:rPr lang="fr-FR" dirty="0" smtClean="0"/>
              <a:t>ommunication des </a:t>
            </a:r>
            <a:r>
              <a:rPr lang="fr-FR" dirty="0" smtClean="0"/>
              <a:t>déclarations de créance consolidées </a:t>
            </a:r>
            <a:r>
              <a:rPr lang="fr-FR" dirty="0" smtClean="0"/>
              <a:t>(DCC) aux </a:t>
            </a:r>
            <a:r>
              <a:rPr lang="fr-FR" dirty="0" smtClean="0"/>
              <a:t>financeurs.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Cette </a:t>
            </a:r>
            <a:r>
              <a:rPr lang="fr-FR" dirty="0" smtClean="0"/>
              <a:t>étape est faite une fois que chaque partenaire a rédigé et transmis ses déclarations de créance aux contrôleurs de premier niveau et qu’elles ont été certifiées.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624736" cy="792088"/>
          </a:xfrm>
        </p:spPr>
        <p:txBody>
          <a:bodyPr/>
          <a:lstStyle/>
          <a:p>
            <a:r>
              <a:rPr lang="fr-FR" sz="2400" b="1" u="sng" dirty="0" smtClean="0">
                <a:latin typeface="+mn-lt"/>
              </a:rPr>
              <a:t>A62 Interfaçage avec financeurs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29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u="sng" dirty="0" smtClean="0">
                <a:latin typeface="+mn-lt"/>
              </a:rPr>
              <a:t/>
            </a:r>
            <a:br>
              <a:rPr lang="fr-FR" sz="2400" b="1" u="sng" dirty="0" smtClean="0">
                <a:latin typeface="+mn-lt"/>
              </a:rPr>
            </a:br>
            <a:r>
              <a:rPr lang="fr-FR" sz="2400" b="1" u="sng" dirty="0" smtClean="0">
                <a:latin typeface="+mn-lt"/>
              </a:rPr>
              <a:t>A63 </a:t>
            </a:r>
            <a:r>
              <a:rPr lang="fr-FR" sz="2400" b="1" u="sng" dirty="0" smtClean="0">
                <a:latin typeface="+mn-lt"/>
              </a:rPr>
              <a:t>Outils collaboratif et Project management</a:t>
            </a:r>
            <a:r>
              <a:rPr lang="fr-BE" dirty="0" smtClean="0"/>
              <a:t/>
            </a:r>
            <a:br>
              <a:rPr lang="fr-BE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WEBLOG : </a:t>
            </a:r>
          </a:p>
          <a:p>
            <a:pPr lvl="1"/>
            <a:r>
              <a:rPr lang="fr-FR" sz="2000" dirty="0" smtClean="0"/>
              <a:t>documents </a:t>
            </a:r>
            <a:r>
              <a:rPr lang="fr-FR" sz="2000" dirty="0" smtClean="0"/>
              <a:t>officiels, </a:t>
            </a:r>
            <a:r>
              <a:rPr lang="fr-FR" sz="2000" dirty="0" smtClean="0"/>
              <a:t>compte-rendus, </a:t>
            </a:r>
            <a:r>
              <a:rPr lang="fr-FR" sz="2000" dirty="0" smtClean="0"/>
              <a:t>évènements ou revues de presse intéressants pour le </a:t>
            </a:r>
            <a:r>
              <a:rPr lang="fr-FR" sz="2000" dirty="0" smtClean="0"/>
              <a:t>projet</a:t>
            </a:r>
          </a:p>
          <a:p>
            <a:pPr lvl="1"/>
            <a:r>
              <a:rPr lang="fr-FR" sz="2000" dirty="0" smtClean="0"/>
              <a:t>communications </a:t>
            </a:r>
            <a:r>
              <a:rPr lang="fr-FR" sz="2000" dirty="0" smtClean="0"/>
              <a:t>intra-partenaires</a:t>
            </a:r>
            <a:r>
              <a:rPr lang="fr-FR" dirty="0" smtClean="0"/>
              <a:t>. </a:t>
            </a: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r>
              <a:rPr lang="fr-FR" smtClean="0"/>
              <a:t>INNO8 </a:t>
            </a:r>
            <a:r>
              <a:rPr lang="fr-FR" smtClean="0">
                <a:sym typeface="Wingdings" pitchFamily="2" charset="2"/>
              </a:rPr>
              <a:t></a:t>
            </a:r>
            <a:r>
              <a:rPr lang="fr-FR" smtClean="0"/>
              <a:t>gestion globale </a:t>
            </a:r>
            <a:r>
              <a:rPr lang="fr-FR" smtClean="0"/>
              <a:t>du </a:t>
            </a:r>
            <a:r>
              <a:rPr lang="fr-FR" smtClean="0"/>
              <a:t>blog</a:t>
            </a:r>
          </a:p>
          <a:p>
            <a:r>
              <a:rPr lang="fr-FR" dirty="0" smtClean="0"/>
              <a:t>chaque membre 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poste ses contributions.</a:t>
            </a:r>
          </a:p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439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latePPT_Fred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TemplatePPT_FredV5</Template>
  <TotalTime>92</TotalTime>
  <Words>162</Words>
  <Application>Microsoft Office PowerPoint</Application>
  <PresentationFormat>Affichage à l'écran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TemplatePPT_FredV5</vt:lpstr>
      <vt:lpstr>WP6      Outils internes au projet (collaboratif)  </vt:lpstr>
      <vt:lpstr>WP6 : Outils internes au projet (collaboratif)  </vt:lpstr>
      <vt:lpstr>PLANNING</vt:lpstr>
      <vt:lpstr>A61 : Project management </vt:lpstr>
      <vt:lpstr>A62 Interfaçage avec financeurs </vt:lpstr>
      <vt:lpstr>A62 Interfaçage avec financeurs </vt:lpstr>
      <vt:lpstr> A63 Outils collaboratif et Project management 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mbihet</dc:creator>
  <cp:lastModifiedBy>Fleur </cp:lastModifiedBy>
  <cp:revision>5</cp:revision>
  <dcterms:created xsi:type="dcterms:W3CDTF">2013-06-27T07:27:21Z</dcterms:created>
  <dcterms:modified xsi:type="dcterms:W3CDTF">2013-09-10T14:31:14Z</dcterms:modified>
</cp:coreProperties>
</file>