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66" r:id="rId3"/>
    <p:sldId id="272" r:id="rId4"/>
    <p:sldId id="268" r:id="rId5"/>
    <p:sldId id="267" r:id="rId6"/>
    <p:sldId id="269" r:id="rId7"/>
    <p:sldId id="270" r:id="rId8"/>
    <p:sldId id="271" r:id="rId9"/>
    <p:sldId id="27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2F0BB69-8B15-4210-A224-A82202B0DD2F}">
          <p14:sldIdLst>
            <p14:sldId id="274"/>
            <p14:sldId id="266"/>
            <p14:sldId id="272"/>
            <p14:sldId id="268"/>
            <p14:sldId id="267"/>
            <p14:sldId id="269"/>
            <p14:sldId id="270"/>
            <p14:sldId id="271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1513" autoAdjust="0"/>
  </p:normalViewPr>
  <p:slideViewPr>
    <p:cSldViewPr>
      <p:cViewPr>
        <p:scale>
          <a:sx n="66" d="100"/>
          <a:sy n="66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EB8C7-2C82-44ED-95EF-855E2B6826FF}" type="datetimeFigureOut">
              <a:rPr lang="fr-FR" smtClean="0"/>
              <a:pPr/>
              <a:t>13/05/2013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E2D06-49AF-41EA-887F-580AAAD3FE5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66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rme libre 21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7016" y="3356992"/>
            <a:ext cx="8856984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3923928" cy="115212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B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64" y="836712"/>
            <a:ext cx="454298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 userDrawn="1"/>
        </p:nvSpPr>
        <p:spPr>
          <a:xfrm>
            <a:off x="0" y="108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b="1" cap="none" spc="0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Fabrication Rapide &amp; Eco-Design</a:t>
            </a:r>
            <a:endParaRPr lang="fr-FR" sz="3600" b="1" cap="none" spc="0" dirty="0">
              <a:ln w="18000">
                <a:solidFill>
                  <a:srgbClr val="92D050"/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28733" y="529249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50000"/>
                  </a:schemeClr>
                </a:solidFill>
              </a:rPr>
              <a:t>Programme d’innovation pour la compétitivité des PME de la mécanique, de la machine spéciale, de la déformation et des matériaux dans les régions Wallonie-Lorraine –Luxembourg </a:t>
            </a:r>
            <a:endParaRPr lang="fr-FR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"/>
          <a:stretch/>
        </p:blipFill>
        <p:spPr bwMode="auto">
          <a:xfrm>
            <a:off x="5731094" y="5877272"/>
            <a:ext cx="1796714" cy="8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00" y="5966146"/>
            <a:ext cx="2429611" cy="71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chevrets\Desktop\Drapeau-europeen_lightbox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06850"/>
            <a:ext cx="1072183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chevrets\Desktop\sans-titre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885" y="5814489"/>
            <a:ext cx="1021435" cy="102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chevrets\Desktop\prf_lorraine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581" y="5892078"/>
            <a:ext cx="827584" cy="86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-72008" y="-99392"/>
            <a:ext cx="8100392" cy="850106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7" name="Image 6" descr="L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0"/>
            <a:ext cx="871107" cy="47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 9"/>
          <p:cNvSpPr/>
          <p:nvPr userDrawn="1"/>
        </p:nvSpPr>
        <p:spPr>
          <a:xfrm rot="10800000">
            <a:off x="-180528" y="5949280"/>
            <a:ext cx="9358625" cy="1152128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526" h="1039660">
                <a:moveTo>
                  <a:pt x="12526" y="12526"/>
                </a:moveTo>
                <a:lnTo>
                  <a:pt x="0" y="1039660"/>
                </a:lnTo>
                <a:lnTo>
                  <a:pt x="9156526" y="563671"/>
                </a:lnTo>
                <a:lnTo>
                  <a:pt x="9156526" y="0"/>
                </a:lnTo>
                <a:lnTo>
                  <a:pt x="125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Forme libre 8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8363272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-171400"/>
            <a:ext cx="8100392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pic>
        <p:nvPicPr>
          <p:cNvPr id="2050" name="Picture 2" descr="C:\Users\chevrets\Desktop\Interreg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5182"/>
            <a:ext cx="1691680" cy="52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345182"/>
            <a:ext cx="792088" cy="52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27"/>
          <p:cNvSpPr>
            <a:spLocks noChangeArrowheads="1"/>
          </p:cNvSpPr>
          <p:nvPr userDrawn="1"/>
        </p:nvSpPr>
        <p:spPr bwMode="auto">
          <a:xfrm>
            <a:off x="2771801" y="6309320"/>
            <a:ext cx="554461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Projet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cofinancé par le </a:t>
            </a: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fonds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 de développement régional dans le cadre du programme INTERREG IVA Grande Région </a:t>
            </a:r>
            <a:endParaRPr lang="fr-BE" sz="1100" i="1" dirty="0" smtClean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L’Union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européenne investit dans votre avenir</a:t>
            </a:r>
            <a:r>
              <a:rPr lang="fr-FR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58880" y="641210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0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accent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TAB-20090708_data%20collection-template%201.1.xl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7016" y="3471143"/>
            <a:ext cx="8856984" cy="1470025"/>
          </a:xfrm>
        </p:spPr>
        <p:txBody>
          <a:bodyPr>
            <a:noAutofit/>
          </a:bodyPr>
          <a:lstStyle/>
          <a:p>
            <a:r>
              <a:rPr lang="fr-FR" sz="2800" dirty="0" smtClean="0"/>
              <a:t>WP2&lt;-&gt;WP3 – Construction d’une base de données spécifique à l’industrie mécanique et intégration dans les outils ACV et ACV simplifiée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Emil POPOVICI</a:t>
            </a:r>
          </a:p>
          <a:p>
            <a:r>
              <a:rPr lang="fr-FR" dirty="0" smtClean="0"/>
              <a:t>Mélanie GUITON</a:t>
            </a:r>
          </a:p>
          <a:p>
            <a:r>
              <a:rPr lang="fr-FR" dirty="0" err="1" smtClean="0"/>
              <a:t>Daryna</a:t>
            </a:r>
            <a:r>
              <a:rPr lang="fr-FR" dirty="0" smtClean="0"/>
              <a:t> PANASIUK</a:t>
            </a:r>
          </a:p>
          <a:p>
            <a:r>
              <a:rPr lang="fr-FR" dirty="0" smtClean="0"/>
              <a:t>Enrico BENETTO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8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32048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dirty="0" smtClean="0"/>
              <a:t>WP2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400" b="1" dirty="0"/>
              <a:t>Action n° A24 </a:t>
            </a:r>
            <a:r>
              <a:rPr lang="fr-FR" sz="2400" b="1" dirty="0" smtClean="0"/>
              <a:t>: </a:t>
            </a:r>
            <a:r>
              <a:rPr lang="fr-FR" sz="2400" dirty="0" smtClean="0"/>
              <a:t>Développement </a:t>
            </a:r>
            <a:r>
              <a:rPr lang="fr-FR" sz="2400" dirty="0"/>
              <a:t>Méthodologie &amp; Outil ACV</a:t>
            </a:r>
            <a:r>
              <a:rPr lang="fr-FR" sz="2400" dirty="0" smtClean="0"/>
              <a:t> Elaboration d’une base de données spécifique aux procédés du secteur mécanique.</a:t>
            </a:r>
          </a:p>
          <a:p>
            <a:r>
              <a:rPr lang="fr-FR" sz="2100" dirty="0" smtClean="0"/>
              <a:t>Bases </a:t>
            </a:r>
            <a:r>
              <a:rPr lang="fr-FR" sz="2100" dirty="0"/>
              <a:t>de données </a:t>
            </a:r>
            <a:r>
              <a:rPr lang="fr-FR" sz="2100" dirty="0" smtClean="0"/>
              <a:t>d’inventaire d’Analyse </a:t>
            </a:r>
            <a:r>
              <a:rPr lang="fr-FR" sz="2100" dirty="0"/>
              <a:t>du Cycle de Vie pour utilisation dans </a:t>
            </a:r>
            <a:r>
              <a:rPr lang="fr-FR" sz="2100" dirty="0" smtClean="0"/>
              <a:t>le </a:t>
            </a:r>
            <a:r>
              <a:rPr lang="en-US" sz="2100" dirty="0" err="1" smtClean="0"/>
              <a:t>domaine</a:t>
            </a:r>
            <a:r>
              <a:rPr lang="en-US" sz="2100" dirty="0" smtClean="0"/>
              <a:t> </a:t>
            </a:r>
            <a:r>
              <a:rPr lang="en-US" sz="2100" i="1" dirty="0" err="1"/>
              <a:t>mécanique</a:t>
            </a:r>
            <a:r>
              <a:rPr lang="en-US" sz="2100" dirty="0" smtClean="0"/>
              <a:t>.</a:t>
            </a:r>
          </a:p>
          <a:p>
            <a:endParaRPr lang="en-US" sz="2100" dirty="0" smtClean="0"/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 smtClean="0"/>
              <a:t>Action </a:t>
            </a:r>
            <a:r>
              <a:rPr lang="en-US" sz="2400" b="1" dirty="0"/>
              <a:t>n° A25 </a:t>
            </a:r>
            <a:r>
              <a:rPr lang="en-US" sz="2400" dirty="0" err="1" smtClean="0"/>
              <a:t>Synthèse</a:t>
            </a:r>
            <a:endParaRPr lang="en-US" sz="2400" dirty="0" smtClean="0"/>
          </a:p>
          <a:p>
            <a:r>
              <a:rPr lang="fr-FR" sz="2100" dirty="0"/>
              <a:t>Développement de cas d’étude avec </a:t>
            </a:r>
            <a:r>
              <a:rPr lang="fr-FR" sz="2100" dirty="0" smtClean="0"/>
              <a:t>des </a:t>
            </a:r>
            <a:r>
              <a:rPr lang="en-US" sz="2100" dirty="0" err="1" smtClean="0"/>
              <a:t>industriels</a:t>
            </a:r>
            <a:r>
              <a:rPr lang="en-US" sz="2100" dirty="0" smtClean="0"/>
              <a:t> </a:t>
            </a:r>
            <a:r>
              <a:rPr lang="en-US" sz="2100" dirty="0"/>
              <a:t>de WLL</a:t>
            </a:r>
            <a:endParaRPr lang="en-US" sz="21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600200"/>
            <a:ext cx="4464496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dirty="0" smtClean="0"/>
              <a:t>WP 3</a:t>
            </a:r>
            <a:endParaRPr lang="fr-FR" dirty="0"/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400" b="1" dirty="0"/>
              <a:t>Action n° A31 </a:t>
            </a:r>
            <a:r>
              <a:rPr lang="fr-FR" sz="2400" dirty="0"/>
              <a:t>: bilan énergétique des procédés de </a:t>
            </a:r>
            <a:r>
              <a:rPr lang="fr-FR" sz="2400" dirty="0" smtClean="0"/>
              <a:t>RM actuels </a:t>
            </a:r>
          </a:p>
          <a:p>
            <a:r>
              <a:rPr lang="fr-FR" sz="2100" dirty="0"/>
              <a:t>Analyse des matériaux disponibles actuellement pour la Fabrication Rapide sous plusieurs formes </a:t>
            </a:r>
          </a:p>
          <a:p>
            <a:r>
              <a:rPr lang="fr-FR" sz="2100" dirty="0"/>
              <a:t>Réalisation de bilans ACV globaux pour le </a:t>
            </a:r>
            <a:r>
              <a:rPr lang="fr-FR" sz="2100" dirty="0" smtClean="0"/>
              <a:t>DRPI </a:t>
            </a:r>
            <a:r>
              <a:rPr lang="en-US" sz="2100" dirty="0" smtClean="0"/>
              <a:t>(Software </a:t>
            </a:r>
            <a:r>
              <a:rPr lang="en-US" sz="2100" dirty="0"/>
              <a:t>LCA</a:t>
            </a:r>
            <a:r>
              <a:rPr lang="en-US" sz="2100" dirty="0" smtClean="0"/>
              <a:t>).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400" b="1" dirty="0"/>
              <a:t>Action n°A32 </a:t>
            </a:r>
            <a:r>
              <a:rPr lang="fr-FR" sz="2400" dirty="0"/>
              <a:t>Méthodologie de l'éco-fabrication </a:t>
            </a:r>
            <a:r>
              <a:rPr lang="fr-FR" sz="2400" dirty="0" smtClean="0"/>
              <a:t>rapide</a:t>
            </a:r>
          </a:p>
          <a:p>
            <a:r>
              <a:rPr lang="fr-FR" sz="2100" dirty="0"/>
              <a:t>Réalisation et analyse comparative des </a:t>
            </a:r>
            <a:r>
              <a:rPr lang="fr-FR" sz="2100" dirty="0" smtClean="0"/>
              <a:t>bilans ACV</a:t>
            </a:r>
            <a:r>
              <a:rPr lang="fr-FR" sz="2100" dirty="0"/>
              <a:t>, pour chaque technologie actuelle de </a:t>
            </a:r>
            <a:r>
              <a:rPr lang="fr-FR" sz="2100" dirty="0" smtClean="0"/>
              <a:t>Fabrication Rapide </a:t>
            </a:r>
            <a:r>
              <a:rPr lang="fr-FR" sz="2100" dirty="0"/>
              <a:t>possédée par le consortium</a:t>
            </a:r>
            <a:endParaRPr lang="fr-FR" sz="21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actions et lien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8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collecte des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4000" b="1" dirty="0" smtClean="0"/>
              <a:t>Liste des procédés et matières premières à inclure:</a:t>
            </a:r>
          </a:p>
          <a:p>
            <a:r>
              <a:rPr lang="fr-FR" sz="4000" b="1" dirty="0" smtClean="0"/>
              <a:t>Existence de nomenclature(s)?</a:t>
            </a:r>
          </a:p>
          <a:p>
            <a:r>
              <a:rPr lang="fr-FR" sz="4000" b="1" dirty="0" smtClean="0"/>
              <a:t>Procédés et matériaux classiques</a:t>
            </a:r>
          </a:p>
          <a:p>
            <a:r>
              <a:rPr lang="fr-FR" sz="4000" b="1" dirty="0" smtClean="0"/>
              <a:t>Procédés et matériaux pour la fabrication rapide</a:t>
            </a:r>
          </a:p>
          <a:p>
            <a:endParaRPr lang="fr-FR" sz="3200" b="1" dirty="0" smtClean="0"/>
          </a:p>
          <a:p>
            <a:pPr marL="0" indent="0">
              <a:buNone/>
            </a:pPr>
            <a:r>
              <a:rPr lang="fr-FR" sz="4000" b="1" dirty="0"/>
              <a:t>Pour chaque </a:t>
            </a:r>
            <a:r>
              <a:rPr lang="fr-FR" sz="4000" b="1" dirty="0" err="1"/>
              <a:t>process</a:t>
            </a:r>
            <a:r>
              <a:rPr lang="fr-FR" sz="4000" b="1" dirty="0"/>
              <a:t>, besoin de collecter et quantifier:</a:t>
            </a:r>
          </a:p>
          <a:p>
            <a:r>
              <a:rPr lang="fr-FR" sz="4000" b="1" dirty="0" err="1" smtClean="0"/>
              <a:t>Process</a:t>
            </a:r>
            <a:r>
              <a:rPr lang="fr-FR" sz="4000" b="1" dirty="0" smtClean="0"/>
              <a:t> (procédés, matières </a:t>
            </a:r>
            <a:r>
              <a:rPr lang="fr-FR" sz="4000" b="1" dirty="0" smtClean="0"/>
              <a:t>premières, </a:t>
            </a:r>
            <a:r>
              <a:rPr lang="fr-FR" sz="4000" b="1" dirty="0" err="1" smtClean="0"/>
              <a:t>co-produits</a:t>
            </a:r>
            <a:r>
              <a:rPr lang="fr-FR" sz="4000" b="1" dirty="0" smtClean="0"/>
              <a:t>):</a:t>
            </a:r>
          </a:p>
          <a:p>
            <a:pPr>
              <a:buFontTx/>
              <a:buChar char="-"/>
            </a:pPr>
            <a:endParaRPr lang="fr-FR" sz="3200" b="1" dirty="0"/>
          </a:p>
          <a:p>
            <a:pPr>
              <a:buFontTx/>
              <a:buChar char="-"/>
            </a:pPr>
            <a:r>
              <a:rPr lang="fr-FR" sz="3200" b="1" dirty="0"/>
              <a:t>consommations énergétiques par type d’énergie </a:t>
            </a:r>
            <a:r>
              <a:rPr lang="fr-FR" sz="3200" b="1" dirty="0" smtClean="0"/>
              <a:t>directe</a:t>
            </a:r>
          </a:p>
          <a:p>
            <a:pPr>
              <a:buFontTx/>
              <a:buChar char="-"/>
            </a:pPr>
            <a:r>
              <a:rPr lang="fr-FR" sz="3200" b="1" dirty="0" smtClean="0"/>
              <a:t>consommations </a:t>
            </a:r>
            <a:r>
              <a:rPr lang="fr-FR" sz="3200" b="1" dirty="0"/>
              <a:t>énergétiques par type d’énergie indirecte (</a:t>
            </a:r>
            <a:r>
              <a:rPr lang="fr-FR" sz="3200" b="1" dirty="0" smtClean="0"/>
              <a:t>transport)</a:t>
            </a:r>
          </a:p>
          <a:p>
            <a:pPr>
              <a:buFontTx/>
              <a:buChar char="-"/>
            </a:pPr>
            <a:r>
              <a:rPr lang="fr-FR" sz="3200" b="1" dirty="0" smtClean="0"/>
              <a:t>consommations </a:t>
            </a:r>
            <a:r>
              <a:rPr lang="fr-FR" sz="3200" b="1" dirty="0"/>
              <a:t>des </a:t>
            </a:r>
            <a:r>
              <a:rPr lang="fr-FR" sz="3200" b="1" dirty="0" smtClean="0"/>
              <a:t>matériaux</a:t>
            </a:r>
          </a:p>
          <a:p>
            <a:pPr marL="0" indent="0">
              <a:buNone/>
            </a:pPr>
            <a:endParaRPr lang="fr-FR" sz="3200" b="1" dirty="0"/>
          </a:p>
          <a:p>
            <a:r>
              <a:rPr lang="fr-FR" sz="4000" b="1" dirty="0" smtClean="0"/>
              <a:t>Flux </a:t>
            </a:r>
            <a:r>
              <a:rPr lang="fr-FR" sz="4000" b="1" dirty="0"/>
              <a:t>élémentaires </a:t>
            </a:r>
            <a:r>
              <a:rPr lang="fr-FR" sz="4000" b="1" dirty="0" smtClean="0"/>
              <a:t>matière/énergie </a:t>
            </a:r>
            <a:r>
              <a:rPr lang="fr-FR" sz="4000" b="1" dirty="0"/>
              <a:t>(entrées-sorties):</a:t>
            </a:r>
          </a:p>
          <a:p>
            <a:pPr marL="0" indent="0">
              <a:buNone/>
            </a:pPr>
            <a:endParaRPr lang="fr-FR" sz="3200" b="1" dirty="0"/>
          </a:p>
          <a:p>
            <a:pPr>
              <a:buFontTx/>
              <a:buChar char="-"/>
            </a:pPr>
            <a:r>
              <a:rPr lang="fr-FR" sz="3200" b="1" dirty="0" smtClean="0"/>
              <a:t>entrées </a:t>
            </a:r>
            <a:r>
              <a:rPr lang="fr-FR" sz="3200" b="1" dirty="0"/>
              <a:t>élémentaires </a:t>
            </a:r>
            <a:r>
              <a:rPr lang="fr-FR" sz="3200" b="1" dirty="0" smtClean="0"/>
              <a:t>(flux de substances entrant dans le </a:t>
            </a:r>
            <a:r>
              <a:rPr lang="fr-FR" sz="3200" b="1" dirty="0" err="1" smtClean="0"/>
              <a:t>process</a:t>
            </a:r>
            <a:r>
              <a:rPr lang="fr-FR" sz="3200" b="1" dirty="0" smtClean="0"/>
              <a:t>)</a:t>
            </a:r>
          </a:p>
          <a:p>
            <a:pPr>
              <a:buFontTx/>
              <a:buChar char="-"/>
            </a:pPr>
            <a:r>
              <a:rPr lang="fr-FR" sz="3200" b="1" dirty="0" smtClean="0"/>
              <a:t>émissions de polluants mesurées </a:t>
            </a:r>
            <a:r>
              <a:rPr lang="fr-FR" sz="3200" b="1" dirty="0"/>
              <a:t>directement (chaleur perdue, vapeur d’eau, </a:t>
            </a:r>
            <a:r>
              <a:rPr lang="fr-FR" sz="3200" b="1" dirty="0" smtClean="0"/>
              <a:t>CO2, méthane</a:t>
            </a:r>
            <a:r>
              <a:rPr lang="fr-FR" sz="3200" b="1" dirty="0"/>
              <a:t>, </a:t>
            </a:r>
            <a:r>
              <a:rPr lang="fr-FR" sz="3200" b="1" dirty="0" err="1"/>
              <a:t>etc</a:t>
            </a:r>
            <a:r>
              <a:rPr lang="fr-FR" sz="3200" b="1" dirty="0"/>
              <a:t>)</a:t>
            </a:r>
          </a:p>
          <a:p>
            <a:pPr>
              <a:buFontTx/>
              <a:buChar char="-"/>
            </a:pPr>
            <a:endParaRPr lang="fr-FR" sz="3200" b="1" dirty="0"/>
          </a:p>
          <a:p>
            <a:pPr marL="0" indent="0">
              <a:buNone/>
            </a:pPr>
            <a:r>
              <a:rPr lang="fr-FR" sz="3200" b="1" dirty="0" smtClean="0">
                <a:hlinkClick r:id="rId2" action="ppaction://hlinkfile"/>
              </a:rPr>
              <a:t>Exemple de format pour la collecte des données</a:t>
            </a:r>
            <a:endParaRPr lang="fr-FR" sz="3200" b="1" dirty="0" smtClean="0"/>
          </a:p>
          <a:p>
            <a:pPr>
              <a:buFontTx/>
              <a:buChar char="-"/>
            </a:pPr>
            <a:endParaRPr lang="fr-FR" sz="3200" b="1" dirty="0" smtClean="0"/>
          </a:p>
          <a:p>
            <a:pPr>
              <a:buFontTx/>
              <a:buChar char="-"/>
            </a:pPr>
            <a:endParaRPr lang="fr-FR" sz="3200" b="1" dirty="0" smtClean="0"/>
          </a:p>
          <a:p>
            <a:pPr>
              <a:buFontTx/>
              <a:buChar char="-"/>
            </a:pPr>
            <a:endParaRPr lang="fr-FR" sz="3200" b="1" dirty="0" smtClean="0"/>
          </a:p>
          <a:p>
            <a:endParaRPr lang="fr-FR" sz="2400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205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format de collecte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931698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Format </a:t>
            </a:r>
            <a:r>
              <a:rPr lang="fr-FR" b="1" dirty="0" err="1" smtClean="0"/>
              <a:t>Ecoinvent</a:t>
            </a:r>
            <a:r>
              <a:rPr lang="fr-FR" b="1" dirty="0" smtClean="0"/>
              <a:t>, </a:t>
            </a:r>
            <a:r>
              <a:rPr lang="fr-FR" b="1" dirty="0" err="1" smtClean="0"/>
              <a:t>Ecospold</a:t>
            </a:r>
            <a:r>
              <a:rPr lang="fr-FR" b="1" dirty="0" smtClean="0"/>
              <a:t> 2.0, </a:t>
            </a:r>
            <a:r>
              <a:rPr lang="fr-FR" b="1" dirty="0" err="1" smtClean="0"/>
              <a:t>raw</a:t>
            </a:r>
            <a:r>
              <a:rPr lang="fr-FR" b="1" dirty="0" smtClean="0"/>
              <a:t> data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6552"/>
            <a:ext cx="7215336" cy="4739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1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format de collecte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Format </a:t>
            </a:r>
            <a:r>
              <a:rPr lang="fr-FR" b="1" dirty="0" err="1" smtClean="0"/>
              <a:t>Ecoinvent</a:t>
            </a:r>
            <a:r>
              <a:rPr lang="fr-FR" b="1" dirty="0" smtClean="0"/>
              <a:t>, </a:t>
            </a:r>
            <a:r>
              <a:rPr lang="fr-FR" b="1" dirty="0" err="1" smtClean="0"/>
              <a:t>Ecospold</a:t>
            </a:r>
            <a:r>
              <a:rPr lang="fr-FR" b="1" dirty="0" smtClean="0"/>
              <a:t> 2.0, </a:t>
            </a:r>
            <a:r>
              <a:rPr lang="fr-FR" b="1" dirty="0" err="1" smtClean="0"/>
              <a:t>raw</a:t>
            </a:r>
            <a:r>
              <a:rPr lang="fr-FR" b="1" dirty="0" smtClean="0"/>
              <a:t> data </a:t>
            </a:r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27730"/>
            <a:ext cx="403860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1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39145"/>
            <a:ext cx="7540784" cy="4642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format de collecte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Exemple, </a:t>
            </a:r>
            <a:r>
              <a:rPr lang="fr-FR" b="1" dirty="0" err="1" smtClean="0"/>
              <a:t>Ecospold</a:t>
            </a:r>
            <a:r>
              <a:rPr lang="fr-FR" b="1" dirty="0" smtClean="0"/>
              <a:t> 2.0</a:t>
            </a:r>
          </a:p>
          <a:p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26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collecte et intégration des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Collecte et </a:t>
            </a:r>
            <a:r>
              <a:rPr lang="fr-FR" sz="2400" b="1" dirty="0"/>
              <a:t>é</a:t>
            </a:r>
            <a:r>
              <a:rPr lang="fr-FR" sz="2400" b="1" dirty="0" smtClean="0"/>
              <a:t>dition en MS-Excel (.</a:t>
            </a:r>
            <a:r>
              <a:rPr lang="fr-FR" sz="2400" b="1" dirty="0" err="1" smtClean="0"/>
              <a:t>xls</a:t>
            </a:r>
            <a:r>
              <a:rPr lang="fr-FR" sz="2400" b="1" dirty="0" smtClean="0"/>
              <a:t>/.</a:t>
            </a:r>
            <a:r>
              <a:rPr lang="fr-FR" sz="2400" b="1" dirty="0" err="1" smtClean="0"/>
              <a:t>xlsx</a:t>
            </a:r>
            <a:r>
              <a:rPr lang="fr-FR" sz="2400" b="1" dirty="0" smtClean="0"/>
              <a:t>)</a:t>
            </a:r>
          </a:p>
          <a:p>
            <a:endParaRPr lang="fr-FR" b="1" dirty="0" smtClean="0"/>
          </a:p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99" y="1563238"/>
            <a:ext cx="83724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3635008"/>
            <a:ext cx="8363272" cy="2602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Codage supplémentaire des processus et de matériaux avec une nomenclature adaptée à l’industrie mécanique, par exemple CETIM ou autre</a:t>
            </a:r>
          </a:p>
          <a:p>
            <a:r>
              <a:rPr lang="fr-FR" sz="2400" b="1" dirty="0"/>
              <a:t>Conversion </a:t>
            </a:r>
            <a:r>
              <a:rPr lang="fr-FR" sz="2400" b="1" dirty="0" smtClean="0"/>
              <a:t>.</a:t>
            </a:r>
            <a:r>
              <a:rPr lang="fr-FR" sz="2400" b="1" dirty="0" err="1" smtClean="0"/>
              <a:t>xml</a:t>
            </a:r>
            <a:r>
              <a:rPr lang="fr-FR" sz="2400" b="1" dirty="0" smtClean="0"/>
              <a:t> avec un macros MS-Excel</a:t>
            </a:r>
          </a:p>
          <a:p>
            <a:r>
              <a:rPr lang="fr-FR" sz="2400" b="1" dirty="0"/>
              <a:t>Intégration en ECOPACT</a:t>
            </a:r>
          </a:p>
          <a:p>
            <a:endParaRPr lang="fr-FR" sz="2400" b="1" dirty="0"/>
          </a:p>
          <a:p>
            <a:endParaRPr lang="fr-FR" sz="2200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17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100392" cy="850106"/>
          </a:xfrm>
        </p:spPr>
        <p:txBody>
          <a:bodyPr>
            <a:normAutofit/>
          </a:bodyPr>
          <a:lstStyle/>
          <a:p>
            <a:r>
              <a:rPr lang="fr-FR" b="1" dirty="0" smtClean="0"/>
              <a:t>WP2-WP3:</a:t>
            </a:r>
            <a:r>
              <a:rPr lang="fr-FR" dirty="0" smtClean="0"/>
              <a:t> validation des données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Validation et contrôle de qualité des données, cf. </a:t>
            </a:r>
            <a:r>
              <a:rPr lang="fr-FR" sz="2400" b="1" dirty="0" err="1" smtClean="0"/>
              <a:t>Ecoinvent</a:t>
            </a:r>
            <a:r>
              <a:rPr lang="fr-FR" sz="2400" b="1" dirty="0" smtClean="0"/>
              <a:t>, à adapter pour FRED</a:t>
            </a:r>
          </a:p>
          <a:p>
            <a:endParaRPr lang="fr-FR" b="1" dirty="0" smtClean="0"/>
          </a:p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629602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00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394"/>
            <a:ext cx="8964488" cy="85010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WP2 – WP3: Proposition d’un planning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55436"/>
              </p:ext>
            </p:extLst>
          </p:nvPr>
        </p:nvGraphicFramePr>
        <p:xfrm>
          <a:off x="323528" y="1268760"/>
          <a:ext cx="8579766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922"/>
                <a:gridCol w="2859922"/>
                <a:gridCol w="28599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Responsable</a:t>
                      </a:r>
                      <a:r>
                        <a:rPr lang="en-GB" dirty="0" smtClean="0"/>
                        <a:t>(s)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Deadline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1.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Liste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des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procédés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 de la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mécanique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classique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et de la fabrication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rapide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Sirris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Cirtes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Henallux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, ENSAM,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Ulg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15/06/2013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2. Adaptation du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formulaire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pour la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collecte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des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données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CRP Henri Tudor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30/06/2013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3. Compilation des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données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Sirris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Cirtes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Henallux</a:t>
                      </a:r>
                      <a:endParaRPr lang="en-GB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ENSAM,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Ulg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31/08/2013 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–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Echanges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réguliers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avec le CRPHT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si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besoin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4. Validation des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données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CRP Henri Tudor,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Sirris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Cirtes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GB" baseline="0" dirty="0" err="1" smtClean="0">
                          <a:solidFill>
                            <a:srgbClr val="000000"/>
                          </a:solidFill>
                        </a:rPr>
                        <a:t>Henallux</a:t>
                      </a:r>
                      <a:endParaRPr lang="en-GB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ENSAM,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Ulg</a:t>
                      </a:r>
                      <a:endParaRPr lang="en-GB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30/09/2013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5.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Intégration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des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données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(ECOPACT, </a:t>
                      </a:r>
                      <a:r>
                        <a:rPr lang="en-GB" dirty="0" err="1" smtClean="0">
                          <a:solidFill>
                            <a:srgbClr val="000000"/>
                          </a:solidFill>
                        </a:rPr>
                        <a:t>Simapro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CRP Henri Tudor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30/11/2013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FRED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269447"/>
      </a:accent1>
      <a:accent2>
        <a:srgbClr val="A1AB36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221</TotalTime>
  <Words>435</Words>
  <Application>Microsoft Office PowerPoint</Application>
  <PresentationFormat>On-screen Show (4:3)</PresentationFormat>
  <Paragraphs>87</Paragraphs>
  <Slides>9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Thème Office</vt:lpstr>
      <vt:lpstr>WP2&lt;-&gt;WP3 – Construction d’une base de données spécifique à l’industrie mécanique et intégration dans les outils ACV et ACV simplifiée</vt:lpstr>
      <vt:lpstr>WP2-WP3: actions et lien</vt:lpstr>
      <vt:lpstr>WP2-WP3: collecte des données</vt:lpstr>
      <vt:lpstr>WP2-WP3: format de collecte données</vt:lpstr>
      <vt:lpstr>WP2-WP3: format de collecte données</vt:lpstr>
      <vt:lpstr>WP2-WP3: format de collecte données</vt:lpstr>
      <vt:lpstr>WP2-WP3: collecte et intégration des données</vt:lpstr>
      <vt:lpstr>WP2-WP3: validation des données</vt:lpstr>
      <vt:lpstr>WP2 – WP3: Proposition d’un 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CHEVRET Sandra</dc:creator>
  <cp:lastModifiedBy>Melanie GUITON</cp:lastModifiedBy>
  <cp:revision>60</cp:revision>
  <dcterms:created xsi:type="dcterms:W3CDTF">2013-02-25T09:15:51Z</dcterms:created>
  <dcterms:modified xsi:type="dcterms:W3CDTF">2013-05-13T07:34:39Z</dcterms:modified>
</cp:coreProperties>
</file>