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1" r:id="rId4"/>
    <p:sldId id="262" r:id="rId5"/>
    <p:sldId id="263" r:id="rId6"/>
    <p:sldId id="260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3C2FF-0B50-433E-BB1A-F52BB0185E07}" type="datetimeFigureOut">
              <a:rPr lang="fr-BE" smtClean="0"/>
              <a:pPr/>
              <a:t>12/05/2013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492CE-EF33-44EA-8BBB-689834071BB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79881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492CE-EF33-44EA-8BBB-689834071BB9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44008" y="1772816"/>
            <a:ext cx="3814192" cy="21602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EAD34E23-048F-4ACE-AB38-E019FB7A5FD0}" type="datetimeFigureOut">
              <a:rPr lang="fr-BE" smtClean="0"/>
              <a:pPr/>
              <a:t>12/05/2013</a:t>
            </a:fld>
            <a:endParaRPr lang="fr-BE" dirty="0"/>
          </a:p>
        </p:txBody>
      </p:sp>
    </p:spTree>
    <p:extLst>
      <p:ext uri="{BB962C8B-B14F-4D97-AF65-F5344CB8AC3E}">
        <p14:creationId xmlns="" xmlns:p14="http://schemas.microsoft.com/office/powerpoint/2010/main" val="3998316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06488" cy="365125"/>
          </a:xfrm>
        </p:spPr>
        <p:txBody>
          <a:bodyPr/>
          <a:lstStyle/>
          <a:p>
            <a:fld id="{EAD34E23-048F-4ACE-AB38-E019FB7A5FD0}" type="datetimeFigureOut">
              <a:rPr lang="fr-BE" smtClean="0"/>
              <a:pPr/>
              <a:t>12/05/2013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23728" y="6376243"/>
            <a:ext cx="1629544" cy="365125"/>
          </a:xfrm>
        </p:spPr>
        <p:txBody>
          <a:bodyPr/>
          <a:lstStyle/>
          <a:p>
            <a:fld id="{7C02C24A-0877-489E-A2DB-141407C0CE2F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="" xmlns:p14="http://schemas.microsoft.com/office/powerpoint/2010/main" val="2490181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162472" cy="365125"/>
          </a:xfrm>
        </p:spPr>
        <p:txBody>
          <a:bodyPr/>
          <a:lstStyle/>
          <a:p>
            <a:fld id="{EAD34E23-048F-4ACE-AB38-E019FB7A5FD0}" type="datetimeFigureOut">
              <a:rPr lang="fr-BE" smtClean="0"/>
              <a:pPr/>
              <a:t>12/05/2013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907704" y="6376243"/>
            <a:ext cx="1773560" cy="365125"/>
          </a:xfrm>
        </p:spPr>
        <p:txBody>
          <a:bodyPr/>
          <a:lstStyle/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401195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e fi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48767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123728" y="980728"/>
            <a:ext cx="662473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34E23-048F-4ACE-AB38-E019FB7A5FD0}" type="datetimeFigureOut">
              <a:rPr lang="fr-BE" smtClean="0"/>
              <a:pPr/>
              <a:t>12/05/2013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862336" y="6376243"/>
            <a:ext cx="1485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70499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Din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 3" pitchFamily="18" charset="2"/>
        <a:buChar char="&quot;"/>
        <a:defRPr sz="3000" kern="1200">
          <a:solidFill>
            <a:schemeClr val="tx1"/>
          </a:solidFill>
          <a:latin typeface="Din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000" kern="1200">
          <a:solidFill>
            <a:schemeClr val="tx1"/>
          </a:solidFill>
          <a:latin typeface="Din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Din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Di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»"/>
        <a:defRPr sz="2000" kern="1200">
          <a:solidFill>
            <a:schemeClr val="tx1"/>
          </a:solidFill>
          <a:latin typeface="Di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tc.be/reportages/262-general/1454551-eco-conception-un-projet-europeen-decline-a-vise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6882" y="1700808"/>
            <a:ext cx="4141581" cy="1872208"/>
          </a:xfrm>
        </p:spPr>
        <p:txBody>
          <a:bodyPr/>
          <a:lstStyle/>
          <a:p>
            <a:r>
              <a:rPr lang="fr-BE" sz="6600" b="1" dirty="0" smtClean="0">
                <a:solidFill>
                  <a:schemeClr val="bg1"/>
                </a:solidFill>
              </a:rPr>
              <a:t>WP5 </a:t>
            </a:r>
            <a:br>
              <a:rPr lang="fr-BE" sz="6600" b="1" dirty="0" smtClean="0">
                <a:solidFill>
                  <a:schemeClr val="bg1"/>
                </a:solidFill>
              </a:rPr>
            </a:br>
            <a:r>
              <a:rPr lang="fr-BE" sz="6600" b="1" dirty="0" smtClean="0">
                <a:solidFill>
                  <a:schemeClr val="bg1"/>
                </a:solidFill>
              </a:rPr>
              <a:t>Communication</a:t>
            </a:r>
            <a:endParaRPr lang="fr-BE" sz="66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652120" y="35730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www.interreg-fred.eu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262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/>
          </p:cNvPicPr>
          <p:nvPr>
            <p:ph idx="1"/>
          </p:nvPr>
        </p:nvPicPr>
        <p:blipFill>
          <a:blip r:embed="rId2" cstate="print"/>
          <a:srcRect l="14570" t="6880" r="15895" b="4423"/>
          <a:stretch>
            <a:fillRect/>
          </a:stretch>
        </p:blipFill>
        <p:spPr bwMode="auto">
          <a:xfrm>
            <a:off x="1259632" y="1484784"/>
            <a:ext cx="669674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Présentation du site internet</a:t>
            </a:r>
            <a:endParaRPr lang="fr-B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419872" y="1628800"/>
            <a:ext cx="4176464" cy="50405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à coins arrondis 5"/>
          <p:cNvSpPr/>
          <p:nvPr/>
        </p:nvSpPr>
        <p:spPr>
          <a:xfrm>
            <a:off x="1547664" y="4581128"/>
            <a:ext cx="6048672" cy="158417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928086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 l="23674" t="6388" r="26936" b="13759"/>
          <a:stretch>
            <a:fillRect/>
          </a:stretch>
        </p:blipFill>
        <p:spPr bwMode="auto">
          <a:xfrm>
            <a:off x="2371712" y="1340768"/>
            <a:ext cx="55846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6156176" y="3573016"/>
            <a:ext cx="1800200" cy="21602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987824" y="764704"/>
            <a:ext cx="6624736" cy="576064"/>
          </a:xfrm>
        </p:spPr>
        <p:txBody>
          <a:bodyPr/>
          <a:lstStyle/>
          <a:p>
            <a:r>
              <a:rPr lang="fr-BE" dirty="0" smtClean="0"/>
              <a:t>Présentation des partenaires</a:t>
            </a:r>
            <a:endParaRPr lang="fr-B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Implication des partenaires </a:t>
            </a:r>
            <a:endParaRPr lang="fr-BE" dirty="0"/>
          </a:p>
        </p:txBody>
      </p:sp>
      <p:pic>
        <p:nvPicPr>
          <p:cNvPr id="6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 l="10576" t="5897" r="12421" b="80217"/>
          <a:stretch>
            <a:fillRect/>
          </a:stretch>
        </p:blipFill>
        <p:spPr bwMode="auto">
          <a:xfrm>
            <a:off x="1077285" y="1639888"/>
            <a:ext cx="6989430" cy="7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5580112" y="1700808"/>
            <a:ext cx="1368152" cy="43204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1763688" y="2852936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1. Documentation : liens, articles et vidéos pour l’internaute en quête d’information</a:t>
            </a:r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2. Actualités : infos sur vos projets et actions en matière d’éco-conception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851920" y="1772816"/>
            <a:ext cx="1152128" cy="3600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1835696" y="2852936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Entreprises &amp; </a:t>
            </a:r>
            <a:r>
              <a:rPr lang="fr-BE" dirty="0" smtClean="0">
                <a:solidFill>
                  <a:srgbClr val="FF0000"/>
                </a:solidFill>
              </a:rPr>
              <a:t>Etudiants</a:t>
            </a:r>
          </a:p>
          <a:p>
            <a:endParaRPr lang="fr-BE" dirty="0" smtClean="0"/>
          </a:p>
          <a:p>
            <a:r>
              <a:rPr lang="fr-BE" dirty="0" smtClean="0"/>
              <a:t>Le contenu viendra quand le projet un peu plus avancé</a:t>
            </a:r>
            <a:endParaRPr lang="fr-B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9" grpId="1" animBg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Retours de la conférence de presse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777" t="5916" r="9582" b="31337"/>
          <a:stretch>
            <a:fillRect/>
          </a:stretch>
        </p:blipFill>
        <p:spPr bwMode="auto">
          <a:xfrm rot="20993963">
            <a:off x="598888" y="1986629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130088" y="-8382000"/>
            <a:ext cx="7951840" cy="56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868144" y="2132856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 smtClean="0"/>
              <a:t>Repris par Belga : </a:t>
            </a:r>
          </a:p>
          <a:p>
            <a:pPr>
              <a:buFontTx/>
              <a:buChar char="-"/>
            </a:pPr>
            <a:r>
              <a:rPr lang="fr-BE" smtClean="0"/>
              <a:t> </a:t>
            </a:r>
            <a:r>
              <a:rPr lang="fr-BE" smtClean="0"/>
              <a:t>L’Avenir</a:t>
            </a:r>
            <a:endParaRPr lang="fr-BE" dirty="0" smtClean="0"/>
          </a:p>
          <a:p>
            <a:pPr>
              <a:buFontTx/>
              <a:buChar char="-"/>
            </a:pPr>
            <a:r>
              <a:rPr lang="fr-BE" dirty="0" smtClean="0"/>
              <a:t> Industrie Technique et Management</a:t>
            </a:r>
          </a:p>
          <a:p>
            <a:pPr>
              <a:buFontTx/>
              <a:buChar char="-"/>
            </a:pPr>
            <a:r>
              <a:rPr lang="fr-BE" dirty="0" smtClean="0"/>
              <a:t> RTC Télé Liège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42930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hlinkClick r:id="rId5"/>
              </a:rPr>
              <a:t>Vidéo RTC</a:t>
            </a:r>
            <a:endParaRPr lang="fr-B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74397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PPT_Fred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TemplatePPT_FredV3</Template>
  <TotalTime>248</TotalTime>
  <Words>76</Words>
  <Application>Microsoft Office PowerPoint</Application>
  <PresentationFormat>Affichage à l'écran (4:3)</PresentationFormat>
  <Paragraphs>20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TemplatePPT_FredV3</vt:lpstr>
      <vt:lpstr>WP5  Communication</vt:lpstr>
      <vt:lpstr>Présentation du site internet</vt:lpstr>
      <vt:lpstr>Présentation des partenaires</vt:lpstr>
      <vt:lpstr>Implication des partenaires </vt:lpstr>
      <vt:lpstr>Retours de la conférence de presse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WP5  Communication</dc:title>
  <dc:creator>mbihet</dc:creator>
  <cp:lastModifiedBy>mbihet</cp:lastModifiedBy>
  <cp:revision>25</cp:revision>
  <dcterms:created xsi:type="dcterms:W3CDTF">2013-05-07T12:49:12Z</dcterms:created>
  <dcterms:modified xsi:type="dcterms:W3CDTF">2013-05-12T21:05:41Z</dcterms:modified>
</cp:coreProperties>
</file>