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18" autoAdjust="0"/>
  </p:normalViewPr>
  <p:slideViewPr>
    <p:cSldViewPr>
      <p:cViewPr>
        <p:scale>
          <a:sx n="100" d="100"/>
          <a:sy n="100" d="100"/>
        </p:scale>
        <p:origin x="-420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5BC14-C7F0-475A-8E37-8C9349F363B1}" type="datetimeFigureOut">
              <a:rPr lang="fr-FR" smtClean="0"/>
              <a:t>30/08/2012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67756-3ADF-498C-9CF1-F843DE1B165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24656"/>
            <a:ext cx="971600" cy="17488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aseline="0" dirty="0" smtClean="0">
                <a:latin typeface="Tw Cen MT" pitchFamily="34" charset="0"/>
              </a:rPr>
              <a:t> </a:t>
            </a:r>
            <a:endParaRPr lang="fr-FR" sz="9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043608" y="524656"/>
            <a:ext cx="8100392" cy="1748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 descr="cart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35018" y="200621"/>
            <a:ext cx="2208982" cy="498921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251520" y="483518"/>
            <a:ext cx="432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aseline="0" dirty="0" smtClean="0">
                <a:solidFill>
                  <a:schemeClr val="bg1"/>
                </a:solidFill>
                <a:latin typeface="Tw Cen MT" pitchFamily="34" charset="0"/>
              </a:rPr>
              <a:t> </a:t>
            </a:r>
            <a:fld id="{E834FA7F-957E-4569-87A9-2EA520809E6C}" type="slidenum">
              <a:rPr lang="fr-FR" sz="900" smtClean="0">
                <a:solidFill>
                  <a:schemeClr val="bg1"/>
                </a:solidFill>
                <a:latin typeface="Tw Cen MT" pitchFamily="34" charset="0"/>
              </a:rPr>
              <a:pPr/>
              <a:t>‹N°›</a:t>
            </a:fld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2" name="ZoneTexte 12"/>
          <p:cNvSpPr txBox="1">
            <a:spLocks noChangeArrowheads="1"/>
          </p:cNvSpPr>
          <p:nvPr userDrawn="1"/>
        </p:nvSpPr>
        <p:spPr bwMode="auto">
          <a:xfrm>
            <a:off x="7127776" y="4785997"/>
            <a:ext cx="20162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1000" dirty="0" smtClean="0">
                <a:latin typeface="Tw Cen MT" pitchFamily="34" charset="0"/>
              </a:rPr>
              <a:t>29 août 2012– ENSAM Metz	</a:t>
            </a:r>
            <a:endParaRPr lang="fr-FR" sz="1000" dirty="0">
              <a:latin typeface="Tw Cen MT" pitchFamily="34" charset="0"/>
            </a:endParaRPr>
          </a:p>
        </p:txBody>
      </p:sp>
      <p:pic>
        <p:nvPicPr>
          <p:cNvPr id="16" name="Image 15" descr="fred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95486"/>
            <a:ext cx="927000" cy="339000"/>
          </a:xfrm>
          <a:prstGeom prst="rect">
            <a:avLst/>
          </a:prstGeom>
        </p:spPr>
      </p:pic>
      <p:sp>
        <p:nvSpPr>
          <p:cNvPr id="18" name="ZoneTexte 17"/>
          <p:cNvSpPr txBox="1"/>
          <p:nvPr userDrawn="1"/>
        </p:nvSpPr>
        <p:spPr>
          <a:xfrm>
            <a:off x="251520" y="4774168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kern="1200" dirty="0" smtClean="0">
                <a:solidFill>
                  <a:schemeClr val="tx1"/>
                </a:solidFill>
                <a:latin typeface="Tw Cen MT" pitchFamily="34" charset="0"/>
                <a:ea typeface="+mn-ea"/>
                <a:cs typeface="+mn-cs"/>
              </a:rPr>
              <a:t>par</a:t>
            </a:r>
            <a:endParaRPr lang="fr-FR" sz="1000" kern="1200" dirty="0" smtClean="0">
              <a:solidFill>
                <a:schemeClr val="tx1"/>
              </a:solidFill>
              <a:latin typeface="Tw Cen M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948BE-48F4-4353-A17C-F94387CE6B16}" type="datetime1">
              <a:rPr lang="fr-FR" smtClean="0"/>
              <a:t>30/08/2012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8E22E-25E9-4C08-B40A-BB547992B92B}" type="datetime1">
              <a:rPr lang="fr-FR" smtClean="0"/>
              <a:t>30/08/2012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FC21-7740-4C43-A4C9-1786B7B4D0FE}" type="datetime1">
              <a:rPr lang="fr-FR" smtClean="0"/>
              <a:t>30/08/2012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0" y="524656"/>
            <a:ext cx="971600" cy="17488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aseline="0" dirty="0" smtClean="0">
                <a:latin typeface="Tw Cen MT" pitchFamily="34" charset="0"/>
              </a:rPr>
              <a:t> </a:t>
            </a:r>
            <a:endParaRPr lang="fr-FR" sz="9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608" y="524656"/>
            <a:ext cx="8100392" cy="17488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cart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35018" y="200621"/>
            <a:ext cx="2208982" cy="498921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251520" y="483518"/>
            <a:ext cx="4320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baseline="0" dirty="0" smtClean="0">
                <a:solidFill>
                  <a:schemeClr val="bg1"/>
                </a:solidFill>
                <a:latin typeface="Tw Cen MT" pitchFamily="34" charset="0"/>
              </a:rPr>
              <a:t> </a:t>
            </a:r>
            <a:fld id="{E834FA7F-957E-4569-87A9-2EA520809E6C}" type="slidenum">
              <a:rPr lang="fr-FR" sz="900" smtClean="0">
                <a:solidFill>
                  <a:schemeClr val="bg1"/>
                </a:solidFill>
                <a:latin typeface="Tw Cen MT" pitchFamily="34" charset="0"/>
              </a:rPr>
              <a:pPr/>
              <a:t>‹N°›</a:t>
            </a:fld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11" name="ZoneTexte 12"/>
          <p:cNvSpPr txBox="1">
            <a:spLocks noChangeArrowheads="1"/>
          </p:cNvSpPr>
          <p:nvPr userDrawn="1"/>
        </p:nvSpPr>
        <p:spPr bwMode="auto">
          <a:xfrm>
            <a:off x="7127776" y="4785997"/>
            <a:ext cx="20162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1000" dirty="0" smtClean="0">
                <a:latin typeface="Tw Cen MT" pitchFamily="34" charset="0"/>
              </a:rPr>
              <a:t>29 août 2012– ENSAM Metz	</a:t>
            </a:r>
            <a:endParaRPr lang="fr-FR" sz="1000" dirty="0">
              <a:latin typeface="Tw Cen MT" pitchFamily="34" charset="0"/>
            </a:endParaRPr>
          </a:p>
        </p:txBody>
      </p:sp>
      <p:pic>
        <p:nvPicPr>
          <p:cNvPr id="12" name="Image 11" descr="fred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95486"/>
            <a:ext cx="927000" cy="339000"/>
          </a:xfrm>
          <a:prstGeom prst="rect">
            <a:avLst/>
          </a:prstGeom>
        </p:spPr>
      </p:pic>
      <p:sp>
        <p:nvSpPr>
          <p:cNvPr id="13" name="ZoneTexte 12"/>
          <p:cNvSpPr txBox="1"/>
          <p:nvPr userDrawn="1"/>
        </p:nvSpPr>
        <p:spPr>
          <a:xfrm>
            <a:off x="251520" y="4774168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kern="1200" dirty="0" smtClean="0">
                <a:solidFill>
                  <a:schemeClr val="tx1"/>
                </a:solidFill>
                <a:latin typeface="Tw Cen MT" pitchFamily="34" charset="0"/>
                <a:ea typeface="+mn-ea"/>
                <a:cs typeface="+mn-cs"/>
              </a:rPr>
              <a:t>par</a:t>
            </a:r>
            <a:endParaRPr lang="fr-FR" sz="1000" kern="1200" dirty="0" smtClean="0">
              <a:solidFill>
                <a:schemeClr val="tx1"/>
              </a:solidFill>
              <a:latin typeface="Tw Cen MT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3F40A-1BA2-476A-98DB-BB4A7D4FCAC2}" type="datetime1">
              <a:rPr lang="fr-FR" smtClean="0"/>
              <a:t>30/08/2012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CCE8C-1B2B-4C46-BA1D-A8ADCF4AAD23}" type="datetime1">
              <a:rPr lang="fr-FR" smtClean="0"/>
              <a:t>30/08/2012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7795C-1FE2-44AE-A331-C6FFB50D4F45}" type="datetime1">
              <a:rPr lang="fr-FR" smtClean="0"/>
              <a:t>30/08/2012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F45B-80B9-4F84-B6CF-F2B6E7A44921}" type="datetime1">
              <a:rPr lang="fr-FR" smtClean="0"/>
              <a:t>30/08/2012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4107-618B-4422-9B55-8D5349B1A6FD}" type="datetime1">
              <a:rPr lang="fr-FR" smtClean="0"/>
              <a:t>30/08/2012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08CE3-31FE-436A-AB24-84EC522C8ABA}" type="datetime1">
              <a:rPr lang="fr-FR" smtClean="0"/>
              <a:t>30/08/2012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EE05-D9DF-4719-B8AB-5BCB58CFEC0C}" type="datetime1">
              <a:rPr lang="fr-FR" smtClean="0"/>
              <a:t>30/08/2012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AD052-1C0A-475B-AB55-AD6A3272DCC5}" type="datetime1">
              <a:rPr lang="fr-FR" smtClean="0"/>
              <a:t>30/08/2012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095C-F2B5-4A73-ADD3-869188EBD29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971600" y="12347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W</a:t>
            </a:r>
            <a:endParaRPr lang="fr-FR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467544" y="91556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05979"/>
            <a:ext cx="5904656" cy="349547"/>
          </a:xfrm>
        </p:spPr>
        <p:txBody>
          <a:bodyPr>
            <a:noAutofit/>
          </a:bodyPr>
          <a:lstStyle/>
          <a:p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43558"/>
            <a:ext cx="8229600" cy="375106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6300192" y="3939902"/>
            <a:ext cx="2133600" cy="273844"/>
          </a:xfrm>
        </p:spPr>
        <p:txBody>
          <a:bodyPr/>
          <a:lstStyle/>
          <a:p>
            <a:fld id="{C3C3095C-F2B5-4A73-ADD3-869188EBD29F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</Words>
  <Application>Microsoft Office PowerPoint</Application>
  <PresentationFormat>Affichage à l'écran (16:9)</PresentationFormat>
  <Paragraphs>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IMC</dc:creator>
  <cp:lastModifiedBy>IMC</cp:lastModifiedBy>
  <cp:revision>7</cp:revision>
  <dcterms:created xsi:type="dcterms:W3CDTF">2012-08-30T11:09:28Z</dcterms:created>
  <dcterms:modified xsi:type="dcterms:W3CDTF">2012-08-30T12:01:31Z</dcterms:modified>
</cp:coreProperties>
</file>